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668E4531-C673-4FB0-A826-5AECF405D245}">
  <a:tblStyle styleId="{668E4531-C673-4FB0-A826-5AECF405D245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a:insideV>
        </a:tcBdr>
        <a:fill>
          <a:solidFill>
            <a:srgbClr val="E6E6E6"/>
          </a:solidFill>
        </a:fill>
      </a:tcStyle>
    </a:wholeTbl>
    <a:band1H>
      <a:tcStyle>
        <a:fill>
          <a:solidFill>
            <a:srgbClr val="CACACA"/>
          </a:solidFill>
        </a:fill>
      </a:tcStyle>
    </a:band1H>
    <a:band1V>
      <a:tcStyle>
        <a:fill>
          <a:solidFill>
            <a:srgbClr val="CACACA"/>
          </a:solidFill>
        </a:fill>
      </a:tcStyle>
    </a:band1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a:top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82" name="Shape 82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89" name="Shape 89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95" name="Shape 95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01" name="Shape 101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07" name="Shape 107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14" name="Shape 114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1" name="Shape 121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8" name="Shape 128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35" name="Shape 135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2" name="Shape 142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Úvodní sníme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 txBox="1"/>
          <p:nvPr>
            <p:ph type="ctrTitle"/>
          </p:nvPr>
        </p:nvSpPr>
        <p:spPr>
          <a:xfrm>
            <a:off x="685800" y="2130425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defRPr/>
            </a:lvl2pPr>
            <a:lvl3pPr indent="0" lvl="2" marL="0" marR="0" rtl="0" algn="l">
              <a:spcBef>
                <a:spcPts val="0"/>
              </a:spcBef>
              <a:defRPr/>
            </a:lvl3pPr>
            <a:lvl4pPr indent="0" lvl="3" marL="0" marR="0" rtl="0" algn="l">
              <a:spcBef>
                <a:spcPts val="0"/>
              </a:spcBef>
              <a:defRPr/>
            </a:lvl4pPr>
            <a:lvl5pPr indent="0" lvl="4" marL="0" marR="0" rtl="0" algn="l">
              <a:spcBef>
                <a:spcPts val="0"/>
              </a:spcBef>
              <a:defRPr/>
            </a:lvl5pPr>
            <a:lvl6pPr indent="0" lvl="5" marL="0" marR="0" rtl="0" algn="l">
              <a:spcBef>
                <a:spcPts val="0"/>
              </a:spcBef>
              <a:defRPr/>
            </a:lvl6pPr>
            <a:lvl7pPr indent="0" lvl="6" marL="0" marR="0" rtl="0" algn="l">
              <a:spcBef>
                <a:spcPts val="0"/>
              </a:spcBef>
              <a:defRPr/>
            </a:lvl7pPr>
            <a:lvl8pPr indent="0" lvl="7" marL="0" marR="0" rtl="0" algn="l">
              <a:spcBef>
                <a:spcPts val="0"/>
              </a:spcBef>
              <a:defRPr/>
            </a:lvl8pPr>
            <a:lvl9pPr indent="0" lvl="8" marL="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13" name="Shape 13"/>
          <p:cNvSpPr txBox="1"/>
          <p:nvPr>
            <p:ph idx="1" type="subTitle"/>
          </p:nvPr>
        </p:nvSpPr>
        <p:spPr>
          <a:xfrm>
            <a:off x="13716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ctr">
              <a:spcBef>
                <a:spcPts val="640"/>
              </a:spcBef>
              <a:buClr>
                <a:srgbClr val="EAF6DA"/>
              </a:buClr>
              <a:buFont typeface="Arial"/>
              <a:buNone/>
              <a:defRPr b="0" i="0" sz="3200" u="none" cap="none" strike="noStrike">
                <a:solidFill>
                  <a:srgbClr val="EAF6D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ctr">
              <a:spcBef>
                <a:spcPts val="560"/>
              </a:spcBef>
              <a:buClr>
                <a:srgbClr val="EAF6DA"/>
              </a:buClr>
              <a:buFont typeface="Arial"/>
              <a:buNone/>
              <a:defRPr b="0" i="0" sz="2800" u="none" cap="none" strike="noStrike">
                <a:solidFill>
                  <a:srgbClr val="EAF6DA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ctr">
              <a:spcBef>
                <a:spcPts val="480"/>
              </a:spcBef>
              <a:buClr>
                <a:srgbClr val="EAF6DA"/>
              </a:buClr>
              <a:buFont typeface="Arial"/>
              <a:buNone/>
              <a:defRPr b="0" i="0" sz="2400" u="none" cap="none" strike="noStrike">
                <a:solidFill>
                  <a:srgbClr val="EAF6DA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ctr">
              <a:spcBef>
                <a:spcPts val="400"/>
              </a:spcBef>
              <a:buClr>
                <a:srgbClr val="EAF6DA"/>
              </a:buClr>
              <a:buFont typeface="Arial"/>
              <a:buNone/>
              <a:defRPr b="0" i="0" sz="2000" u="none" cap="none" strike="noStrike">
                <a:solidFill>
                  <a:srgbClr val="EAF6DA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ctr">
              <a:spcBef>
                <a:spcPts val="400"/>
              </a:spcBef>
              <a:buClr>
                <a:srgbClr val="EAF6DA"/>
              </a:buClr>
              <a:buFont typeface="Arial"/>
              <a:buNone/>
              <a:defRPr b="0" i="0" sz="2000" u="none" cap="none" strike="noStrike">
                <a:solidFill>
                  <a:srgbClr val="EAF6DA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ctr">
              <a:spcBef>
                <a:spcPts val="400"/>
              </a:spcBef>
              <a:buClr>
                <a:srgbClr val="EAF6DA"/>
              </a:buClr>
              <a:buFont typeface="Arial"/>
              <a:buNone/>
              <a:defRPr b="0" i="0" sz="2000" u="none" cap="none" strike="noStrike">
                <a:solidFill>
                  <a:srgbClr val="EAF6DA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ctr">
              <a:spcBef>
                <a:spcPts val="400"/>
              </a:spcBef>
              <a:buClr>
                <a:srgbClr val="EAF6DA"/>
              </a:buClr>
              <a:buFont typeface="Arial"/>
              <a:buNone/>
              <a:defRPr b="0" i="0" sz="2000" u="none" cap="none" strike="noStrike">
                <a:solidFill>
                  <a:srgbClr val="EAF6DA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ctr">
              <a:spcBef>
                <a:spcPts val="400"/>
              </a:spcBef>
              <a:buClr>
                <a:srgbClr val="EAF6DA"/>
              </a:buClr>
              <a:buFont typeface="Arial"/>
              <a:buNone/>
              <a:defRPr b="0" i="0" sz="2000" u="none" cap="none" strike="noStrike">
                <a:solidFill>
                  <a:srgbClr val="EAF6DA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ctr">
              <a:spcBef>
                <a:spcPts val="400"/>
              </a:spcBef>
              <a:buClr>
                <a:srgbClr val="EAF6DA"/>
              </a:buClr>
              <a:buFont typeface="Arial"/>
              <a:buNone/>
              <a:defRPr b="0" i="0" sz="2000" u="none" cap="none" strike="noStrike">
                <a:solidFill>
                  <a:srgbClr val="EAF6DA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Shape 14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defRPr b="0" i="0" sz="1200" u="none" cap="none" strike="noStrike">
                <a:solidFill>
                  <a:srgbClr val="EAF6D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" name="Shape 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defRPr b="0" i="0" sz="1200" u="none" cap="none" strike="noStrike">
                <a:solidFill>
                  <a:srgbClr val="EAF6D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" name="Shape 16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cs-CZ" sz="1200" u="none" cap="none" strike="noStrike">
                <a:solidFill>
                  <a:srgbClr val="EAF6DA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">
  <p:cSld name="Nadpis a obsah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lvl="0"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19" name="Shape 1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39700" lvl="0" marL="342900" rtl="0" algn="l">
              <a:spcBef>
                <a:spcPts val="640"/>
              </a:spcBef>
              <a:buClr>
                <a:schemeClr val="dk1"/>
              </a:buClr>
              <a:buFont typeface="Arial"/>
              <a:buChar char="•"/>
              <a:def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07950" lvl="1" marL="742950" rtl="0" algn="l">
              <a:spcBef>
                <a:spcPts val="560"/>
              </a:spcBef>
              <a:buClr>
                <a:schemeClr val="dk1"/>
              </a:buClr>
              <a:buFont typeface="Arial"/>
              <a:buChar char="–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76200" lvl="2" marL="1143000" rtl="0" algn="l">
              <a:spcBef>
                <a:spcPts val="480"/>
              </a:spcBef>
              <a:buClr>
                <a:schemeClr val="dk1"/>
              </a:buClr>
              <a:buFont typeface="Arial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01600" lvl="3" marL="1600200" rtl="0" algn="l">
              <a:spcBef>
                <a:spcPts val="400"/>
              </a:spcBef>
              <a:buClr>
                <a:schemeClr val="dk1"/>
              </a:buClr>
              <a:buFont typeface="Arial"/>
              <a:buChar char="–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01600" lvl="4" marL="2057400" rtl="0" algn="l">
              <a:spcBef>
                <a:spcPts val="400"/>
              </a:spcBef>
              <a:buClr>
                <a:schemeClr val="dk1"/>
              </a:buClr>
              <a:buFont typeface="Arial"/>
              <a:buChar char="»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01600" lvl="5" marL="2514600" rtl="0" algn="l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01600" lvl="6" marL="2971800" rtl="0" algn="l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01600" lvl="7" marL="3429000" rtl="0" algn="l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01600" lvl="8" marL="3886200" rtl="0" algn="l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" name="Shape 20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defRPr b="0" i="0" sz="1200" u="none" cap="none" strike="noStrike">
                <a:solidFill>
                  <a:srgbClr val="EAF6D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" name="Shape 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defRPr b="0" i="0" sz="1200" u="none" cap="none" strike="noStrike">
                <a:solidFill>
                  <a:srgbClr val="EAF6D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" name="Shape 22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cs-CZ" sz="1200" u="none" cap="none" strike="noStrike">
                <a:solidFill>
                  <a:srgbClr val="EAF6DA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Záhlaví části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 txBox="1"/>
          <p:nvPr>
            <p:ph type="title"/>
          </p:nvPr>
        </p:nvSpPr>
        <p:spPr>
          <a:xfrm>
            <a:off x="722312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 rtl="0" algn="l">
              <a:spcBef>
                <a:spcPts val="0"/>
              </a:spcBef>
              <a:defRPr b="1" sz="4000" cap="none"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25" name="Shape 25"/>
          <p:cNvSpPr txBox="1"/>
          <p:nvPr>
            <p:ph idx="1" type="body"/>
          </p:nvPr>
        </p:nvSpPr>
        <p:spPr>
          <a:xfrm>
            <a:off x="722312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rtl="0">
              <a:spcBef>
                <a:spcPts val="0"/>
              </a:spcBef>
              <a:buClr>
                <a:srgbClr val="EAF6DA"/>
              </a:buClr>
              <a:buFont typeface="Calibri"/>
              <a:buNone/>
              <a:defRPr sz="2000">
                <a:solidFill>
                  <a:srgbClr val="EAF6DA"/>
                </a:solidFill>
              </a:defRPr>
            </a:lvl1pPr>
            <a:lvl2pPr indent="0" lvl="1" marL="457200" rtl="0">
              <a:spcBef>
                <a:spcPts val="0"/>
              </a:spcBef>
              <a:buClr>
                <a:srgbClr val="EAF6DA"/>
              </a:buClr>
              <a:buFont typeface="Calibri"/>
              <a:buNone/>
              <a:defRPr sz="1800">
                <a:solidFill>
                  <a:srgbClr val="EAF6DA"/>
                </a:solidFill>
              </a:defRPr>
            </a:lvl2pPr>
            <a:lvl3pPr indent="0" lvl="2" marL="914400" rtl="0">
              <a:spcBef>
                <a:spcPts val="0"/>
              </a:spcBef>
              <a:buClr>
                <a:srgbClr val="EAF6DA"/>
              </a:buClr>
              <a:buFont typeface="Calibri"/>
              <a:buNone/>
              <a:defRPr sz="1600">
                <a:solidFill>
                  <a:srgbClr val="EAF6DA"/>
                </a:solidFill>
              </a:defRPr>
            </a:lvl3pPr>
            <a:lvl4pPr indent="0" lvl="3" marL="1371600" rtl="0">
              <a:spcBef>
                <a:spcPts val="0"/>
              </a:spcBef>
              <a:buClr>
                <a:srgbClr val="EAF6DA"/>
              </a:buClr>
              <a:buFont typeface="Calibri"/>
              <a:buNone/>
              <a:defRPr sz="1400">
                <a:solidFill>
                  <a:srgbClr val="EAF6DA"/>
                </a:solidFill>
              </a:defRPr>
            </a:lvl4pPr>
            <a:lvl5pPr indent="0" lvl="4" marL="1828800" rtl="0">
              <a:spcBef>
                <a:spcPts val="0"/>
              </a:spcBef>
              <a:buClr>
                <a:srgbClr val="EAF6DA"/>
              </a:buClr>
              <a:buFont typeface="Calibri"/>
              <a:buNone/>
              <a:defRPr sz="1400">
                <a:solidFill>
                  <a:srgbClr val="EAF6DA"/>
                </a:solidFill>
              </a:defRPr>
            </a:lvl5pPr>
            <a:lvl6pPr indent="0" lvl="5" marL="2286000" rtl="0">
              <a:spcBef>
                <a:spcPts val="0"/>
              </a:spcBef>
              <a:buClr>
                <a:srgbClr val="EAF6DA"/>
              </a:buClr>
              <a:buFont typeface="Calibri"/>
              <a:buNone/>
              <a:defRPr sz="1400">
                <a:solidFill>
                  <a:srgbClr val="EAF6DA"/>
                </a:solidFill>
              </a:defRPr>
            </a:lvl6pPr>
            <a:lvl7pPr indent="0" lvl="6" marL="2743200" rtl="0">
              <a:spcBef>
                <a:spcPts val="0"/>
              </a:spcBef>
              <a:buClr>
                <a:srgbClr val="EAF6DA"/>
              </a:buClr>
              <a:buFont typeface="Calibri"/>
              <a:buNone/>
              <a:defRPr sz="1400">
                <a:solidFill>
                  <a:srgbClr val="EAF6DA"/>
                </a:solidFill>
              </a:defRPr>
            </a:lvl7pPr>
            <a:lvl8pPr indent="0" lvl="7" marL="3200400" rtl="0">
              <a:spcBef>
                <a:spcPts val="0"/>
              </a:spcBef>
              <a:buClr>
                <a:srgbClr val="EAF6DA"/>
              </a:buClr>
              <a:buFont typeface="Calibri"/>
              <a:buNone/>
              <a:defRPr sz="1400">
                <a:solidFill>
                  <a:srgbClr val="EAF6DA"/>
                </a:solidFill>
              </a:defRPr>
            </a:lvl8pPr>
            <a:lvl9pPr indent="0" lvl="8" marL="3657600" rtl="0">
              <a:spcBef>
                <a:spcPts val="0"/>
              </a:spcBef>
              <a:buClr>
                <a:srgbClr val="EAF6DA"/>
              </a:buClr>
              <a:buFont typeface="Calibri"/>
              <a:buNone/>
              <a:defRPr sz="1400">
                <a:solidFill>
                  <a:srgbClr val="EAF6DA"/>
                </a:solidFill>
              </a:defRPr>
            </a:lvl9pPr>
          </a:lstStyle>
          <a:p/>
        </p:txBody>
      </p:sp>
      <p:sp>
        <p:nvSpPr>
          <p:cNvPr id="26" name="Shape 26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defRPr b="0" i="0" sz="1200" u="none" cap="none" strike="noStrike">
                <a:solidFill>
                  <a:srgbClr val="EAF6D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" name="Shape 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defRPr b="0" i="0" sz="1200" u="none" cap="none" strike="noStrike">
                <a:solidFill>
                  <a:srgbClr val="EAF6D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" name="Shape 28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cs-CZ" sz="1200" u="none" cap="none" strike="noStrike">
                <a:solidFill>
                  <a:srgbClr val="EAF6DA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Obj">
  <p:cSld name="Dva obsah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lvl="0"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31" name="Shape 31"/>
          <p:cNvSpPr txBox="1"/>
          <p:nvPr>
            <p:ph idx="1" type="body"/>
          </p:nvPr>
        </p:nvSpPr>
        <p:spPr>
          <a:xfrm>
            <a:off x="457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defRPr sz="2800"/>
            </a:lvl1pPr>
            <a:lvl2pPr lvl="1" rtl="0">
              <a:spcBef>
                <a:spcPts val="0"/>
              </a:spcBef>
              <a:defRPr sz="2400"/>
            </a:lvl2pPr>
            <a:lvl3pPr lvl="2" rtl="0">
              <a:spcBef>
                <a:spcPts val="0"/>
              </a:spcBef>
              <a:defRPr sz="2000"/>
            </a:lvl3pPr>
            <a:lvl4pPr lvl="3" rtl="0">
              <a:spcBef>
                <a:spcPts val="0"/>
              </a:spcBef>
              <a:defRPr sz="1800"/>
            </a:lvl4pPr>
            <a:lvl5pPr lvl="4" rtl="0">
              <a:spcBef>
                <a:spcPts val="0"/>
              </a:spcBef>
              <a:defRPr sz="1800"/>
            </a:lvl5pPr>
            <a:lvl6pPr lvl="5" rtl="0">
              <a:spcBef>
                <a:spcPts val="0"/>
              </a:spcBef>
              <a:defRPr sz="1800"/>
            </a:lvl6pPr>
            <a:lvl7pPr lvl="6" rtl="0">
              <a:spcBef>
                <a:spcPts val="0"/>
              </a:spcBef>
              <a:defRPr sz="1800"/>
            </a:lvl7pPr>
            <a:lvl8pPr lvl="7" rtl="0">
              <a:spcBef>
                <a:spcPts val="0"/>
              </a:spcBef>
              <a:defRPr sz="1800"/>
            </a:lvl8pPr>
            <a:lvl9pPr lvl="8" rtl="0">
              <a:spcBef>
                <a:spcPts val="0"/>
              </a:spcBef>
              <a:defRPr sz="1800"/>
            </a:lvl9pPr>
          </a:lstStyle>
          <a:p/>
        </p:txBody>
      </p:sp>
      <p:sp>
        <p:nvSpPr>
          <p:cNvPr id="32" name="Shape 32"/>
          <p:cNvSpPr txBox="1"/>
          <p:nvPr>
            <p:ph idx="2" type="body"/>
          </p:nvPr>
        </p:nvSpPr>
        <p:spPr>
          <a:xfrm>
            <a:off x="4648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defRPr sz="2800"/>
            </a:lvl1pPr>
            <a:lvl2pPr lvl="1" rtl="0">
              <a:spcBef>
                <a:spcPts val="0"/>
              </a:spcBef>
              <a:defRPr sz="2400"/>
            </a:lvl2pPr>
            <a:lvl3pPr lvl="2" rtl="0">
              <a:spcBef>
                <a:spcPts val="0"/>
              </a:spcBef>
              <a:defRPr sz="2000"/>
            </a:lvl3pPr>
            <a:lvl4pPr lvl="3" rtl="0">
              <a:spcBef>
                <a:spcPts val="0"/>
              </a:spcBef>
              <a:defRPr sz="1800"/>
            </a:lvl4pPr>
            <a:lvl5pPr lvl="4" rtl="0">
              <a:spcBef>
                <a:spcPts val="0"/>
              </a:spcBef>
              <a:defRPr sz="1800"/>
            </a:lvl5pPr>
            <a:lvl6pPr lvl="5" rtl="0">
              <a:spcBef>
                <a:spcPts val="0"/>
              </a:spcBef>
              <a:defRPr sz="1800"/>
            </a:lvl6pPr>
            <a:lvl7pPr lvl="6" rtl="0">
              <a:spcBef>
                <a:spcPts val="0"/>
              </a:spcBef>
              <a:defRPr sz="1800"/>
            </a:lvl7pPr>
            <a:lvl8pPr lvl="7" rtl="0">
              <a:spcBef>
                <a:spcPts val="0"/>
              </a:spcBef>
              <a:defRPr sz="1800"/>
            </a:lvl8pPr>
            <a:lvl9pPr lvl="8" rtl="0">
              <a:spcBef>
                <a:spcPts val="0"/>
              </a:spcBef>
              <a:defRPr sz="1800"/>
            </a:lvl9pPr>
          </a:lstStyle>
          <a:p/>
        </p:txBody>
      </p:sp>
      <p:sp>
        <p:nvSpPr>
          <p:cNvPr id="33" name="Shape 33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defRPr b="0" i="0" sz="1200" u="none" cap="none" strike="noStrike">
                <a:solidFill>
                  <a:srgbClr val="EAF6D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4" name="Shape 3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defRPr b="0" i="0" sz="1200" u="none" cap="none" strike="noStrike">
                <a:solidFill>
                  <a:srgbClr val="EAF6D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5" name="Shape 35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cs-CZ" sz="1200" u="none" cap="none" strike="noStrike">
                <a:solidFill>
                  <a:srgbClr val="EAF6DA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TxTwoObj">
  <p:cSld name="Porovnání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38" name="Shape 38"/>
          <p:cNvSpPr txBox="1"/>
          <p:nvPr>
            <p:ph idx="1" type="body"/>
          </p:nvPr>
        </p:nvSpPr>
        <p:spPr>
          <a:xfrm>
            <a:off x="457200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rtl="0">
              <a:spcBef>
                <a:spcPts val="0"/>
              </a:spcBef>
              <a:buFont typeface="Calibri"/>
              <a:buNone/>
              <a:defRPr b="1" sz="2400"/>
            </a:lvl1pPr>
            <a:lvl2pPr indent="0" lvl="1" marL="457200" rtl="0">
              <a:spcBef>
                <a:spcPts val="0"/>
              </a:spcBef>
              <a:buFont typeface="Calibri"/>
              <a:buNone/>
              <a:defRPr b="1" sz="2000"/>
            </a:lvl2pPr>
            <a:lvl3pPr indent="0" lvl="2" marL="914400" rtl="0">
              <a:spcBef>
                <a:spcPts val="0"/>
              </a:spcBef>
              <a:buFont typeface="Calibri"/>
              <a:buNone/>
              <a:defRPr b="1" sz="1800"/>
            </a:lvl3pPr>
            <a:lvl4pPr indent="0" lvl="3" marL="1371600" rtl="0">
              <a:spcBef>
                <a:spcPts val="0"/>
              </a:spcBef>
              <a:buFont typeface="Calibri"/>
              <a:buNone/>
              <a:defRPr b="1" sz="1600"/>
            </a:lvl4pPr>
            <a:lvl5pPr indent="0" lvl="4" marL="1828800" rtl="0">
              <a:spcBef>
                <a:spcPts val="0"/>
              </a:spcBef>
              <a:buFont typeface="Calibri"/>
              <a:buNone/>
              <a:defRPr b="1" sz="1600"/>
            </a:lvl5pPr>
            <a:lvl6pPr indent="0" lvl="5" marL="2286000" rtl="0">
              <a:spcBef>
                <a:spcPts val="0"/>
              </a:spcBef>
              <a:buFont typeface="Calibri"/>
              <a:buNone/>
              <a:defRPr b="1" sz="1600"/>
            </a:lvl6pPr>
            <a:lvl7pPr indent="0" lvl="6" marL="2743200" rtl="0">
              <a:spcBef>
                <a:spcPts val="0"/>
              </a:spcBef>
              <a:buFont typeface="Calibri"/>
              <a:buNone/>
              <a:defRPr b="1" sz="1600"/>
            </a:lvl7pPr>
            <a:lvl8pPr indent="0" lvl="7" marL="3200400" rtl="0">
              <a:spcBef>
                <a:spcPts val="0"/>
              </a:spcBef>
              <a:buFont typeface="Calibri"/>
              <a:buNone/>
              <a:defRPr b="1" sz="1600"/>
            </a:lvl8pPr>
            <a:lvl9pPr indent="0" lvl="8" marL="3657600" rtl="0">
              <a:spcBef>
                <a:spcPts val="0"/>
              </a:spcBef>
              <a:buFont typeface="Calibri"/>
              <a:buNone/>
              <a:defRPr b="1" sz="1600"/>
            </a:lvl9pPr>
          </a:lstStyle>
          <a:p/>
        </p:txBody>
      </p:sp>
      <p:sp>
        <p:nvSpPr>
          <p:cNvPr id="39" name="Shape 39"/>
          <p:cNvSpPr txBox="1"/>
          <p:nvPr>
            <p:ph idx="2" type="body"/>
          </p:nvPr>
        </p:nvSpPr>
        <p:spPr>
          <a:xfrm>
            <a:off x="457200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defRPr sz="2400"/>
            </a:lvl1pPr>
            <a:lvl2pPr lvl="1" rtl="0">
              <a:spcBef>
                <a:spcPts val="0"/>
              </a:spcBef>
              <a:defRPr sz="2000"/>
            </a:lvl2pPr>
            <a:lvl3pPr lvl="2" rtl="0">
              <a:spcBef>
                <a:spcPts val="0"/>
              </a:spcBef>
              <a:defRPr sz="1800"/>
            </a:lvl3pPr>
            <a:lvl4pPr lvl="3" rtl="0">
              <a:spcBef>
                <a:spcPts val="0"/>
              </a:spcBef>
              <a:defRPr sz="1600"/>
            </a:lvl4pPr>
            <a:lvl5pPr lvl="4" rtl="0">
              <a:spcBef>
                <a:spcPts val="0"/>
              </a:spcBef>
              <a:defRPr sz="1600"/>
            </a:lvl5pPr>
            <a:lvl6pPr lvl="5" rtl="0">
              <a:spcBef>
                <a:spcPts val="0"/>
              </a:spcBef>
              <a:defRPr sz="1600"/>
            </a:lvl6pPr>
            <a:lvl7pPr lvl="6" rtl="0">
              <a:spcBef>
                <a:spcPts val="0"/>
              </a:spcBef>
              <a:defRPr sz="1600"/>
            </a:lvl7pPr>
            <a:lvl8pPr lvl="7" rtl="0">
              <a:spcBef>
                <a:spcPts val="0"/>
              </a:spcBef>
              <a:defRPr sz="1600"/>
            </a:lvl8pPr>
            <a:lvl9pPr lvl="8" rtl="0">
              <a:spcBef>
                <a:spcPts val="0"/>
              </a:spcBef>
              <a:defRPr sz="1600"/>
            </a:lvl9pPr>
          </a:lstStyle>
          <a:p/>
        </p:txBody>
      </p:sp>
      <p:sp>
        <p:nvSpPr>
          <p:cNvPr id="40" name="Shape 40"/>
          <p:cNvSpPr txBox="1"/>
          <p:nvPr>
            <p:ph idx="3" type="body"/>
          </p:nvPr>
        </p:nvSpPr>
        <p:spPr>
          <a:xfrm>
            <a:off x="4645025" y="1535112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rtl="0">
              <a:spcBef>
                <a:spcPts val="0"/>
              </a:spcBef>
              <a:buFont typeface="Calibri"/>
              <a:buNone/>
              <a:defRPr b="1" sz="2400"/>
            </a:lvl1pPr>
            <a:lvl2pPr indent="0" lvl="1" marL="457200" rtl="0">
              <a:spcBef>
                <a:spcPts val="0"/>
              </a:spcBef>
              <a:buFont typeface="Calibri"/>
              <a:buNone/>
              <a:defRPr b="1" sz="2000"/>
            </a:lvl2pPr>
            <a:lvl3pPr indent="0" lvl="2" marL="914400" rtl="0">
              <a:spcBef>
                <a:spcPts val="0"/>
              </a:spcBef>
              <a:buFont typeface="Calibri"/>
              <a:buNone/>
              <a:defRPr b="1" sz="1800"/>
            </a:lvl3pPr>
            <a:lvl4pPr indent="0" lvl="3" marL="1371600" rtl="0">
              <a:spcBef>
                <a:spcPts val="0"/>
              </a:spcBef>
              <a:buFont typeface="Calibri"/>
              <a:buNone/>
              <a:defRPr b="1" sz="1600"/>
            </a:lvl4pPr>
            <a:lvl5pPr indent="0" lvl="4" marL="1828800" rtl="0">
              <a:spcBef>
                <a:spcPts val="0"/>
              </a:spcBef>
              <a:buFont typeface="Calibri"/>
              <a:buNone/>
              <a:defRPr b="1" sz="1600"/>
            </a:lvl5pPr>
            <a:lvl6pPr indent="0" lvl="5" marL="2286000" rtl="0">
              <a:spcBef>
                <a:spcPts val="0"/>
              </a:spcBef>
              <a:buFont typeface="Calibri"/>
              <a:buNone/>
              <a:defRPr b="1" sz="1600"/>
            </a:lvl6pPr>
            <a:lvl7pPr indent="0" lvl="6" marL="2743200" rtl="0">
              <a:spcBef>
                <a:spcPts val="0"/>
              </a:spcBef>
              <a:buFont typeface="Calibri"/>
              <a:buNone/>
              <a:defRPr b="1" sz="1600"/>
            </a:lvl7pPr>
            <a:lvl8pPr indent="0" lvl="7" marL="3200400" rtl="0">
              <a:spcBef>
                <a:spcPts val="0"/>
              </a:spcBef>
              <a:buFont typeface="Calibri"/>
              <a:buNone/>
              <a:defRPr b="1" sz="1600"/>
            </a:lvl8pPr>
            <a:lvl9pPr indent="0" lvl="8" marL="3657600" rtl="0">
              <a:spcBef>
                <a:spcPts val="0"/>
              </a:spcBef>
              <a:buFont typeface="Calibri"/>
              <a:buNone/>
              <a:defRPr b="1" sz="1600"/>
            </a:lvl9pPr>
          </a:lstStyle>
          <a:p/>
        </p:txBody>
      </p:sp>
      <p:sp>
        <p:nvSpPr>
          <p:cNvPr id="41" name="Shape 41"/>
          <p:cNvSpPr txBox="1"/>
          <p:nvPr>
            <p:ph idx="4" type="body"/>
          </p:nvPr>
        </p:nvSpPr>
        <p:spPr>
          <a:xfrm>
            <a:off x="4645025" y="2174875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defRPr sz="2400"/>
            </a:lvl1pPr>
            <a:lvl2pPr lvl="1" rtl="0">
              <a:spcBef>
                <a:spcPts val="0"/>
              </a:spcBef>
              <a:defRPr sz="2000"/>
            </a:lvl2pPr>
            <a:lvl3pPr lvl="2" rtl="0">
              <a:spcBef>
                <a:spcPts val="0"/>
              </a:spcBef>
              <a:defRPr sz="1800"/>
            </a:lvl3pPr>
            <a:lvl4pPr lvl="3" rtl="0">
              <a:spcBef>
                <a:spcPts val="0"/>
              </a:spcBef>
              <a:defRPr sz="1600"/>
            </a:lvl4pPr>
            <a:lvl5pPr lvl="4" rtl="0">
              <a:spcBef>
                <a:spcPts val="0"/>
              </a:spcBef>
              <a:defRPr sz="1600"/>
            </a:lvl5pPr>
            <a:lvl6pPr lvl="5" rtl="0">
              <a:spcBef>
                <a:spcPts val="0"/>
              </a:spcBef>
              <a:defRPr sz="1600"/>
            </a:lvl6pPr>
            <a:lvl7pPr lvl="6" rtl="0">
              <a:spcBef>
                <a:spcPts val="0"/>
              </a:spcBef>
              <a:defRPr sz="1600"/>
            </a:lvl7pPr>
            <a:lvl8pPr lvl="7" rtl="0">
              <a:spcBef>
                <a:spcPts val="0"/>
              </a:spcBef>
              <a:defRPr sz="1600"/>
            </a:lvl8pPr>
            <a:lvl9pPr lvl="8" rtl="0">
              <a:spcBef>
                <a:spcPts val="0"/>
              </a:spcBef>
              <a:defRPr sz="1600"/>
            </a:lvl9pPr>
          </a:lstStyle>
          <a:p/>
        </p:txBody>
      </p:sp>
      <p:sp>
        <p:nvSpPr>
          <p:cNvPr id="42" name="Shape 42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defRPr b="0" i="0" sz="1200" u="none" cap="none" strike="noStrike">
                <a:solidFill>
                  <a:srgbClr val="EAF6D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3" name="Shape 4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defRPr b="0" i="0" sz="1200" u="none" cap="none" strike="noStrike">
                <a:solidFill>
                  <a:srgbClr val="EAF6D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4" name="Shape 44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cs-CZ" sz="1200" u="none" cap="none" strike="noStrike">
                <a:solidFill>
                  <a:srgbClr val="EAF6DA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Pouze nadpis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lvl="0"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47" name="Shape 47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defRPr b="0" i="0" sz="1200" u="none" cap="none" strike="noStrike">
                <a:solidFill>
                  <a:srgbClr val="EAF6D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" name="Shape 4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defRPr b="0" i="0" sz="1200" u="none" cap="none" strike="noStrike">
                <a:solidFill>
                  <a:srgbClr val="EAF6D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9" name="Shape 49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cs-CZ" sz="1200" u="none" cap="none" strike="noStrike">
                <a:solidFill>
                  <a:srgbClr val="EAF6DA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Prázdný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defRPr b="0" i="0" sz="1200" u="none" cap="none" strike="noStrike">
                <a:solidFill>
                  <a:srgbClr val="EAF6D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2" name="Shape 5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defRPr b="0" i="0" sz="1200" u="none" cap="none" strike="noStrike">
                <a:solidFill>
                  <a:srgbClr val="EAF6D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Shape 53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cs-CZ" sz="1200" u="none" cap="none" strike="noStrike">
                <a:solidFill>
                  <a:srgbClr val="EAF6DA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Tx">
  <p:cSld name="Obsah s titulkem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/>
          <p:nvPr>
            <p:ph type="title"/>
          </p:nvPr>
        </p:nvSpPr>
        <p:spPr>
          <a:xfrm>
            <a:off x="457200" y="273050"/>
            <a:ext cx="3008313" cy="116204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lvl="0" rtl="0" algn="l">
              <a:spcBef>
                <a:spcPts val="0"/>
              </a:spcBef>
              <a:defRPr b="1" sz="2000"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56" name="Shape 56"/>
          <p:cNvSpPr txBox="1"/>
          <p:nvPr>
            <p:ph idx="1" type="body"/>
          </p:nvPr>
        </p:nvSpPr>
        <p:spPr>
          <a:xfrm>
            <a:off x="3575050" y="273050"/>
            <a:ext cx="5111750" cy="58531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defRPr sz="3200"/>
            </a:lvl1pPr>
            <a:lvl2pPr lvl="1" rtl="0">
              <a:spcBef>
                <a:spcPts val="0"/>
              </a:spcBef>
              <a:defRPr sz="2800"/>
            </a:lvl2pPr>
            <a:lvl3pPr lvl="2" rtl="0">
              <a:spcBef>
                <a:spcPts val="0"/>
              </a:spcBef>
              <a:defRPr sz="2400"/>
            </a:lvl3pPr>
            <a:lvl4pPr lvl="3" rtl="0">
              <a:spcBef>
                <a:spcPts val="0"/>
              </a:spcBef>
              <a:defRPr sz="2000"/>
            </a:lvl4pPr>
            <a:lvl5pPr lvl="4" rtl="0">
              <a:spcBef>
                <a:spcPts val="0"/>
              </a:spcBef>
              <a:defRPr sz="2000"/>
            </a:lvl5pPr>
            <a:lvl6pPr lvl="5" rtl="0">
              <a:spcBef>
                <a:spcPts val="0"/>
              </a:spcBef>
              <a:defRPr sz="2000"/>
            </a:lvl6pPr>
            <a:lvl7pPr lvl="6" rtl="0">
              <a:spcBef>
                <a:spcPts val="0"/>
              </a:spcBef>
              <a:defRPr sz="2000"/>
            </a:lvl7pPr>
            <a:lvl8pPr lvl="7" rtl="0">
              <a:spcBef>
                <a:spcPts val="0"/>
              </a:spcBef>
              <a:defRPr sz="2000"/>
            </a:lvl8pPr>
            <a:lvl9pPr lvl="8" rtl="0">
              <a:spcBef>
                <a:spcPts val="0"/>
              </a:spcBef>
              <a:defRPr sz="2000"/>
            </a:lvl9pPr>
          </a:lstStyle>
          <a:p/>
        </p:txBody>
      </p:sp>
      <p:sp>
        <p:nvSpPr>
          <p:cNvPr id="57" name="Shape 57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rtl="0">
              <a:spcBef>
                <a:spcPts val="0"/>
              </a:spcBef>
              <a:buFont typeface="Calibri"/>
              <a:buNone/>
              <a:defRPr sz="1400"/>
            </a:lvl1pPr>
            <a:lvl2pPr indent="0" lvl="1" marL="457200" rtl="0">
              <a:spcBef>
                <a:spcPts val="0"/>
              </a:spcBef>
              <a:buFont typeface="Calibri"/>
              <a:buNone/>
              <a:defRPr sz="1200"/>
            </a:lvl2pPr>
            <a:lvl3pPr indent="0" lvl="2" marL="914400" rtl="0">
              <a:spcBef>
                <a:spcPts val="0"/>
              </a:spcBef>
              <a:buFont typeface="Calibri"/>
              <a:buNone/>
              <a:defRPr sz="1000"/>
            </a:lvl3pPr>
            <a:lvl4pPr indent="0" lvl="3" marL="1371600" rtl="0">
              <a:spcBef>
                <a:spcPts val="0"/>
              </a:spcBef>
              <a:buFont typeface="Calibri"/>
              <a:buNone/>
              <a:defRPr sz="900"/>
            </a:lvl4pPr>
            <a:lvl5pPr indent="0" lvl="4" marL="1828800" rtl="0">
              <a:spcBef>
                <a:spcPts val="0"/>
              </a:spcBef>
              <a:buFont typeface="Calibri"/>
              <a:buNone/>
              <a:defRPr sz="900"/>
            </a:lvl5pPr>
            <a:lvl6pPr indent="0" lvl="5" marL="2286000" rtl="0">
              <a:spcBef>
                <a:spcPts val="0"/>
              </a:spcBef>
              <a:buFont typeface="Calibri"/>
              <a:buNone/>
              <a:defRPr sz="900"/>
            </a:lvl6pPr>
            <a:lvl7pPr indent="0" lvl="6" marL="2743200" rtl="0">
              <a:spcBef>
                <a:spcPts val="0"/>
              </a:spcBef>
              <a:buFont typeface="Calibri"/>
              <a:buNone/>
              <a:defRPr sz="900"/>
            </a:lvl7pPr>
            <a:lvl8pPr indent="0" lvl="7" marL="3200400" rtl="0">
              <a:spcBef>
                <a:spcPts val="0"/>
              </a:spcBef>
              <a:buFont typeface="Calibri"/>
              <a:buNone/>
              <a:defRPr sz="900"/>
            </a:lvl8pPr>
            <a:lvl9pPr indent="0" lvl="8" marL="3657600" rtl="0">
              <a:spcBef>
                <a:spcPts val="0"/>
              </a:spcBef>
              <a:buFont typeface="Calibri"/>
              <a:buNone/>
              <a:defRPr sz="900"/>
            </a:lvl9pPr>
          </a:lstStyle>
          <a:p/>
        </p:txBody>
      </p:sp>
      <p:sp>
        <p:nvSpPr>
          <p:cNvPr id="58" name="Shape 58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defRPr b="0" i="0" sz="1200" u="none" cap="none" strike="noStrike">
                <a:solidFill>
                  <a:srgbClr val="EAF6D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9" name="Shape 5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defRPr b="0" i="0" sz="1200" u="none" cap="none" strike="noStrike">
                <a:solidFill>
                  <a:srgbClr val="EAF6D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0" name="Shape 60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cs-CZ" sz="1200" u="none" cap="none" strike="noStrike">
                <a:solidFill>
                  <a:srgbClr val="EAF6DA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picTx">
  <p:cSld name="Obrázek s titulkem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/>
          <p:nvPr>
            <p:ph type="title"/>
          </p:nvPr>
        </p:nvSpPr>
        <p:spPr>
          <a:xfrm>
            <a:off x="1792288" y="4800600"/>
            <a:ext cx="5486399" cy="56673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lvl="0" rtl="0" algn="l">
              <a:spcBef>
                <a:spcPts val="0"/>
              </a:spcBef>
              <a:defRPr b="1" sz="2000"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63" name="Shape 63"/>
          <p:cNvSpPr/>
          <p:nvPr>
            <p:ph idx="2" type="pic"/>
          </p:nvPr>
        </p:nvSpPr>
        <p:spPr>
          <a:xfrm>
            <a:off x="1792288" y="612775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buClr>
                <a:srgbClr val="EAF6DA"/>
              </a:buClr>
              <a:buFont typeface="Calibri"/>
              <a:buNone/>
              <a:defRPr b="0" i="0" sz="3200" u="none" cap="none" strike="noStrike">
                <a:solidFill>
                  <a:srgbClr val="EAF6D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Shape 64"/>
          <p:cNvSpPr txBox="1"/>
          <p:nvPr>
            <p:ph idx="1" type="body"/>
          </p:nvPr>
        </p:nvSpPr>
        <p:spPr>
          <a:xfrm>
            <a:off x="1792288" y="5367337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rtl="0">
              <a:spcBef>
                <a:spcPts val="0"/>
              </a:spcBef>
              <a:buFont typeface="Calibri"/>
              <a:buNone/>
              <a:defRPr sz="1400"/>
            </a:lvl1pPr>
            <a:lvl2pPr indent="0" lvl="1" marL="457200" rtl="0">
              <a:spcBef>
                <a:spcPts val="0"/>
              </a:spcBef>
              <a:buFont typeface="Calibri"/>
              <a:buNone/>
              <a:defRPr sz="1200"/>
            </a:lvl2pPr>
            <a:lvl3pPr indent="0" lvl="2" marL="914400" rtl="0">
              <a:spcBef>
                <a:spcPts val="0"/>
              </a:spcBef>
              <a:buFont typeface="Calibri"/>
              <a:buNone/>
              <a:defRPr sz="1000"/>
            </a:lvl3pPr>
            <a:lvl4pPr indent="0" lvl="3" marL="1371600" rtl="0">
              <a:spcBef>
                <a:spcPts val="0"/>
              </a:spcBef>
              <a:buFont typeface="Calibri"/>
              <a:buNone/>
              <a:defRPr sz="900"/>
            </a:lvl4pPr>
            <a:lvl5pPr indent="0" lvl="4" marL="1828800" rtl="0">
              <a:spcBef>
                <a:spcPts val="0"/>
              </a:spcBef>
              <a:buFont typeface="Calibri"/>
              <a:buNone/>
              <a:defRPr sz="900"/>
            </a:lvl5pPr>
            <a:lvl6pPr indent="0" lvl="5" marL="2286000" rtl="0">
              <a:spcBef>
                <a:spcPts val="0"/>
              </a:spcBef>
              <a:buFont typeface="Calibri"/>
              <a:buNone/>
              <a:defRPr sz="900"/>
            </a:lvl6pPr>
            <a:lvl7pPr indent="0" lvl="6" marL="2743200" rtl="0">
              <a:spcBef>
                <a:spcPts val="0"/>
              </a:spcBef>
              <a:buFont typeface="Calibri"/>
              <a:buNone/>
              <a:defRPr sz="900"/>
            </a:lvl7pPr>
            <a:lvl8pPr indent="0" lvl="7" marL="3200400" rtl="0">
              <a:spcBef>
                <a:spcPts val="0"/>
              </a:spcBef>
              <a:buFont typeface="Calibri"/>
              <a:buNone/>
              <a:defRPr sz="900"/>
            </a:lvl8pPr>
            <a:lvl9pPr indent="0" lvl="8" marL="3657600" rtl="0">
              <a:spcBef>
                <a:spcPts val="0"/>
              </a:spcBef>
              <a:buFont typeface="Calibri"/>
              <a:buNone/>
              <a:defRPr sz="900"/>
            </a:lvl9pPr>
          </a:lstStyle>
          <a:p/>
        </p:txBody>
      </p:sp>
      <p:sp>
        <p:nvSpPr>
          <p:cNvPr id="65" name="Shape 65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defRPr b="0" i="0" sz="1200" u="none" cap="none" strike="noStrike">
                <a:solidFill>
                  <a:srgbClr val="EAF6D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6" name="Shape 6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defRPr b="0" i="0" sz="1200" u="none" cap="none" strike="noStrike">
                <a:solidFill>
                  <a:srgbClr val="EAF6D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7" name="Shape 67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cs-CZ" sz="1200" u="none" cap="none" strike="noStrike">
                <a:solidFill>
                  <a:srgbClr val="EAF6DA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vertTx">
  <p:cSld name="Nadpis a svislý 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lvl="0"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70" name="Shape 70"/>
          <p:cNvSpPr txBox="1"/>
          <p:nvPr>
            <p:ph idx="1" type="body"/>
          </p:nvPr>
        </p:nvSpPr>
        <p:spPr>
          <a:xfrm rot="5400000">
            <a:off x="2309018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39700" lvl="0" marL="342900" rtl="0" algn="l">
              <a:spcBef>
                <a:spcPts val="640"/>
              </a:spcBef>
              <a:buClr>
                <a:schemeClr val="dk1"/>
              </a:buClr>
              <a:buFont typeface="Arial"/>
              <a:buChar char="•"/>
              <a:def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07950" lvl="1" marL="742950" rtl="0" algn="l">
              <a:spcBef>
                <a:spcPts val="560"/>
              </a:spcBef>
              <a:buClr>
                <a:schemeClr val="dk1"/>
              </a:buClr>
              <a:buFont typeface="Arial"/>
              <a:buChar char="–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76200" lvl="2" marL="1143000" rtl="0" algn="l">
              <a:spcBef>
                <a:spcPts val="480"/>
              </a:spcBef>
              <a:buClr>
                <a:schemeClr val="dk1"/>
              </a:buClr>
              <a:buFont typeface="Arial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01600" lvl="3" marL="1600200" rtl="0" algn="l">
              <a:spcBef>
                <a:spcPts val="400"/>
              </a:spcBef>
              <a:buClr>
                <a:schemeClr val="dk1"/>
              </a:buClr>
              <a:buFont typeface="Arial"/>
              <a:buChar char="–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01600" lvl="4" marL="2057400" rtl="0" algn="l">
              <a:spcBef>
                <a:spcPts val="400"/>
              </a:spcBef>
              <a:buClr>
                <a:schemeClr val="dk1"/>
              </a:buClr>
              <a:buFont typeface="Arial"/>
              <a:buChar char="»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01600" lvl="5" marL="2514600" rtl="0" algn="l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01600" lvl="6" marL="2971800" rtl="0" algn="l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01600" lvl="7" marL="3429000" rtl="0" algn="l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01600" lvl="8" marL="3886200" rtl="0" algn="l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1" name="Shape 71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defRPr b="0" i="0" sz="1200" u="none" cap="none" strike="noStrike">
                <a:solidFill>
                  <a:srgbClr val="EAF6D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2" name="Shape 7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defRPr b="0" i="0" sz="1200" u="none" cap="none" strike="noStrike">
                <a:solidFill>
                  <a:srgbClr val="EAF6D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3" name="Shape 73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cs-CZ" sz="1200" u="none" cap="none" strike="noStrike">
                <a:solidFill>
                  <a:srgbClr val="EAF6DA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vertTitleAndTx">
  <p:cSld name="Svislý nadpis a 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lvl="0"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76" name="Shape 76"/>
          <p:cNvSpPr txBox="1"/>
          <p:nvPr>
            <p:ph idx="1" type="body"/>
          </p:nvPr>
        </p:nvSpPr>
        <p:spPr>
          <a:xfrm rot="5400000">
            <a:off x="541337" y="190500"/>
            <a:ext cx="5851525" cy="60197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39700" lvl="0" marL="342900" rtl="0" algn="l">
              <a:spcBef>
                <a:spcPts val="640"/>
              </a:spcBef>
              <a:buClr>
                <a:schemeClr val="dk1"/>
              </a:buClr>
              <a:buFont typeface="Arial"/>
              <a:buChar char="•"/>
              <a:def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07950" lvl="1" marL="742950" rtl="0" algn="l">
              <a:spcBef>
                <a:spcPts val="560"/>
              </a:spcBef>
              <a:buClr>
                <a:schemeClr val="dk1"/>
              </a:buClr>
              <a:buFont typeface="Arial"/>
              <a:buChar char="–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76200" lvl="2" marL="1143000" rtl="0" algn="l">
              <a:spcBef>
                <a:spcPts val="480"/>
              </a:spcBef>
              <a:buClr>
                <a:schemeClr val="dk1"/>
              </a:buClr>
              <a:buFont typeface="Arial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01600" lvl="3" marL="1600200" rtl="0" algn="l">
              <a:spcBef>
                <a:spcPts val="400"/>
              </a:spcBef>
              <a:buClr>
                <a:schemeClr val="dk1"/>
              </a:buClr>
              <a:buFont typeface="Arial"/>
              <a:buChar char="–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01600" lvl="4" marL="2057400" rtl="0" algn="l">
              <a:spcBef>
                <a:spcPts val="400"/>
              </a:spcBef>
              <a:buClr>
                <a:schemeClr val="dk1"/>
              </a:buClr>
              <a:buFont typeface="Arial"/>
              <a:buChar char="»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01600" lvl="5" marL="2514600" rtl="0" algn="l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01600" lvl="6" marL="2971800" rtl="0" algn="l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01600" lvl="7" marL="3429000" rtl="0" algn="l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01600" lvl="8" marL="3886200" rtl="0" algn="l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Shape 77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defRPr b="0" i="0" sz="1200" u="none" cap="none" strike="noStrike">
                <a:solidFill>
                  <a:srgbClr val="EAF6D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" name="Shape 7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defRPr b="0" i="0" sz="1200" u="none" cap="none" strike="noStrike">
                <a:solidFill>
                  <a:srgbClr val="EAF6D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9" name="Shape 79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cs-CZ" sz="1200" u="none" cap="none" strike="noStrike">
                <a:solidFill>
                  <a:srgbClr val="EAF6DA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buClr>
                <a:schemeClr val="dk1"/>
              </a:buClr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defRPr/>
            </a:lvl2pPr>
            <a:lvl3pPr indent="0" lvl="2" marL="0" marR="0" rtl="0" algn="l">
              <a:spcBef>
                <a:spcPts val="0"/>
              </a:spcBef>
              <a:defRPr/>
            </a:lvl3pPr>
            <a:lvl4pPr indent="0" lvl="3" marL="0" marR="0" rtl="0" algn="l">
              <a:spcBef>
                <a:spcPts val="0"/>
              </a:spcBef>
              <a:defRPr/>
            </a:lvl4pPr>
            <a:lvl5pPr indent="0" lvl="4" marL="0" marR="0" rtl="0" algn="l">
              <a:spcBef>
                <a:spcPts val="0"/>
              </a:spcBef>
              <a:defRPr/>
            </a:lvl5pPr>
            <a:lvl6pPr indent="0" lvl="5" marL="0" marR="0" rtl="0" algn="l">
              <a:spcBef>
                <a:spcPts val="0"/>
              </a:spcBef>
              <a:defRPr/>
            </a:lvl6pPr>
            <a:lvl7pPr indent="0" lvl="6" marL="0" marR="0" rtl="0" algn="l">
              <a:spcBef>
                <a:spcPts val="0"/>
              </a:spcBef>
              <a:defRPr/>
            </a:lvl7pPr>
            <a:lvl8pPr indent="0" lvl="7" marL="0" marR="0" rtl="0" algn="l">
              <a:spcBef>
                <a:spcPts val="0"/>
              </a:spcBef>
              <a:defRPr/>
            </a:lvl8pPr>
            <a:lvl9pPr indent="0" lvl="8" marL="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39700" lvl="0" marL="342900" marR="0" rtl="0" algn="l">
              <a:spcBef>
                <a:spcPts val="640"/>
              </a:spcBef>
              <a:buClr>
                <a:schemeClr val="dk1"/>
              </a:buClr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107950" lvl="1" marL="742950" marR="0" rtl="0" algn="l">
              <a:spcBef>
                <a:spcPts val="560"/>
              </a:spcBef>
              <a:buClr>
                <a:schemeClr val="dk1"/>
              </a:buClr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76200" lvl="2" marL="1143000" marR="0" rtl="0" algn="l">
              <a:spcBef>
                <a:spcPts val="480"/>
              </a:spcBef>
              <a:buClr>
                <a:schemeClr val="dk1"/>
              </a:buClr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101600" lvl="3" marL="1600200" marR="0" rtl="0" algn="l">
              <a:spcBef>
                <a:spcPts val="400"/>
              </a:spcBef>
              <a:buClr>
                <a:schemeClr val="dk1"/>
              </a:buClr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101600" lvl="4" marL="2057400" marR="0" rtl="0" algn="l">
              <a:spcBef>
                <a:spcPts val="400"/>
              </a:spcBef>
              <a:buClr>
                <a:schemeClr val="dk1"/>
              </a:buClr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01600" lvl="5" marL="2514600" marR="0" rtl="0" algn="l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101600" lvl="6" marL="2971800" marR="0" rtl="0" algn="l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01600" lvl="7" marL="3429000" marR="0" rtl="0" algn="l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101600" lvl="8" marL="3886200" marR="0" rtl="0" algn="l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Shape 8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defRPr b="0" i="0" sz="1200" u="none" cap="none" strike="noStrike">
                <a:solidFill>
                  <a:srgbClr val="EAF6D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Shape 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spcBef>
                <a:spcPts val="0"/>
              </a:spcBef>
              <a:defRPr b="0" i="0" sz="1200" u="none" cap="none" strike="noStrike">
                <a:solidFill>
                  <a:srgbClr val="EAF6D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Shape 10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i="0" lang="cs-CZ" sz="1200" u="none" cap="none" strike="noStrike">
                <a:solidFill>
                  <a:srgbClr val="EAF6DA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09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0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0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0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08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0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0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0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02.png"/><Relationship Id="rId4" Type="http://schemas.openxmlformats.org/officeDocument/2006/relationships/image" Target="../media/image0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/>
          <p:nvPr>
            <p:ph type="ctrTitle"/>
          </p:nvPr>
        </p:nvSpPr>
        <p:spPr>
          <a:xfrm>
            <a:off x="107504" y="3861048"/>
            <a:ext cx="9144000" cy="14700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rgbClr val="BFE4FF"/>
              </a:buClr>
              <a:buSzPct val="25000"/>
              <a:buFont typeface="Arial"/>
              <a:buNone/>
            </a:pPr>
            <a:r>
              <a:rPr b="0" i="0" lang="cs-CZ" sz="7200" u="none" cap="none" strike="noStrike">
                <a:solidFill>
                  <a:srgbClr val="BFE4FF"/>
                </a:solidFill>
                <a:latin typeface="Arial"/>
                <a:ea typeface="Arial"/>
                <a:cs typeface="Arial"/>
                <a:sym typeface="Arial"/>
              </a:rPr>
              <a:t>Projekt ERASMUS +</a:t>
            </a:r>
          </a:p>
        </p:txBody>
      </p:sp>
      <p:sp>
        <p:nvSpPr>
          <p:cNvPr id="85" name="Shape 85"/>
          <p:cNvSpPr txBox="1"/>
          <p:nvPr>
            <p:ph idx="1" type="subTitle"/>
          </p:nvPr>
        </p:nvSpPr>
        <p:spPr>
          <a:xfrm>
            <a:off x="780800" y="5455725"/>
            <a:ext cx="6362099" cy="635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rgbClr val="EAF6DA"/>
              </a:buClr>
              <a:buSzPct val="25000"/>
              <a:buFont typeface="Arial"/>
              <a:buNone/>
            </a:pPr>
            <a:r>
              <a:rPr b="1" i="0" lang="cs-CZ" sz="4400" u="none" cap="none" strike="noStrike">
                <a:solidFill>
                  <a:srgbClr val="EAF6DA"/>
                </a:solidFill>
                <a:latin typeface="Calibri"/>
                <a:ea typeface="Calibri"/>
                <a:cs typeface="Calibri"/>
                <a:sym typeface="Calibri"/>
              </a:rPr>
              <a:t>2015 - 2017</a:t>
            </a:r>
          </a:p>
        </p:txBody>
      </p:sp>
      <p:pic>
        <p:nvPicPr>
          <p:cNvPr id="86" name="Shape 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58226" y="475899"/>
            <a:ext cx="2236500" cy="279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/>
          <p:nvPr>
            <p:ph idx="1" type="body"/>
          </p:nvPr>
        </p:nvSpPr>
        <p:spPr>
          <a:xfrm>
            <a:off x="107504" y="404663"/>
            <a:ext cx="8892479" cy="62646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buClr>
                <a:srgbClr val="BFE4FF"/>
              </a:buClr>
              <a:buSzPct val="100000"/>
              <a:buFont typeface="Noto Symbol"/>
              <a:buChar char="➢"/>
            </a:pPr>
            <a:r>
              <a:rPr b="1" i="0" lang="cs-CZ" sz="2800" u="none" cap="none" strike="noStrike">
                <a:solidFill>
                  <a:srgbClr val="BFE4FF"/>
                </a:solidFill>
                <a:latin typeface="Calibri"/>
                <a:ea typeface="Calibri"/>
                <a:cs typeface="Calibri"/>
                <a:sym typeface="Calibri"/>
              </a:rPr>
              <a:t>Projekt ERASMUS+ je dotován z Evropské Unie.</a:t>
            </a:r>
          </a:p>
          <a:p>
            <a:pPr indent="-342900" lvl="0" marL="342900" marR="0" rtl="0" algn="l">
              <a:spcBef>
                <a:spcPts val="56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rgbClr val="BFE4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560"/>
              </a:spcBef>
              <a:buClr>
                <a:srgbClr val="BFE4FF"/>
              </a:buClr>
              <a:buSzPct val="100000"/>
              <a:buFont typeface="Noto Symbol"/>
              <a:buChar char="➢"/>
            </a:pPr>
            <a:r>
              <a:rPr b="1" i="0" lang="cs-CZ" sz="2800" u="none" cap="none" strike="noStrike">
                <a:solidFill>
                  <a:srgbClr val="BFE4FF"/>
                </a:solidFill>
                <a:latin typeface="Calibri"/>
                <a:ea typeface="Calibri"/>
                <a:cs typeface="Calibri"/>
                <a:sym typeface="Calibri"/>
              </a:rPr>
              <a:t>Naše škola zažádala o dotaci v loňském roce a získala tak 18 350 eur. </a:t>
            </a:r>
          </a:p>
          <a:p>
            <a:pPr indent="-342900" lvl="0" marL="342900" marR="0" rtl="0" algn="l">
              <a:spcBef>
                <a:spcPts val="560"/>
              </a:spcBef>
              <a:buClr>
                <a:schemeClr val="dk1"/>
              </a:buClr>
              <a:buSzPct val="100000"/>
              <a:buFont typeface="Noto Symbol"/>
              <a:buNone/>
            </a:pPr>
            <a:r>
              <a:t/>
            </a:r>
            <a:endParaRPr b="1" i="0" sz="2800" u="none" cap="none" strike="noStrike">
              <a:solidFill>
                <a:srgbClr val="BFE4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560"/>
              </a:spcBef>
              <a:buClr>
                <a:srgbClr val="BFE4FF"/>
              </a:buClr>
              <a:buSzPct val="100000"/>
              <a:buFont typeface="Noto Symbol"/>
              <a:buChar char="➢"/>
            </a:pPr>
            <a:r>
              <a:rPr b="1" i="0" lang="cs-CZ" sz="2800" u="none" cap="none" strike="noStrike">
                <a:solidFill>
                  <a:srgbClr val="BFE4FF"/>
                </a:solidFill>
                <a:latin typeface="Calibri"/>
                <a:ea typeface="Calibri"/>
                <a:cs typeface="Calibri"/>
                <a:sym typeface="Calibri"/>
              </a:rPr>
              <a:t>Tyto prostředky budou použity na zakoupení vybavení pro práci na projektu a na pokrytí výloh spojených s vycestováním učitelů a žáků naší školy do partnerských škol v zahraničí.   </a:t>
            </a:r>
          </a:p>
        </p:txBody>
      </p:sp>
      <p:pic>
        <p:nvPicPr>
          <p:cNvPr id="92" name="Shape 9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88224" y="4329194"/>
            <a:ext cx="2244427" cy="22444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/>
          <p:nvPr>
            <p:ph idx="1" type="body"/>
          </p:nvPr>
        </p:nvSpPr>
        <p:spPr>
          <a:xfrm>
            <a:off x="179511" y="260647"/>
            <a:ext cx="8640960" cy="62646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buClr>
                <a:srgbClr val="BFE4FF"/>
              </a:buClr>
              <a:buSzPct val="100000"/>
              <a:buFont typeface="Noto Symbol"/>
              <a:buChar char="➢"/>
            </a:pPr>
            <a:r>
              <a:rPr b="1" i="0" lang="cs-CZ" sz="3200" u="none" cap="none" strike="noStrike">
                <a:solidFill>
                  <a:srgbClr val="BFE4FF"/>
                </a:solidFill>
                <a:latin typeface="Calibri"/>
                <a:ea typeface="Calibri"/>
                <a:cs typeface="Calibri"/>
                <a:sym typeface="Calibri"/>
              </a:rPr>
              <a:t>Naše partnerské školy se nachází v Itálii, Portugalsku a Řecku.</a:t>
            </a:r>
          </a:p>
          <a:p>
            <a:pPr indent="-342900" lvl="0" marL="342900" marR="0" rtl="0" algn="l">
              <a:lnSpc>
                <a:spcPct val="90000"/>
              </a:lnSpc>
              <a:spcBef>
                <a:spcPts val="8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t/>
            </a:r>
            <a:endParaRPr b="1" i="0" sz="400" u="none" cap="none" strike="noStrike">
              <a:solidFill>
                <a:srgbClr val="BFE4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640"/>
              </a:spcBef>
              <a:buClr>
                <a:srgbClr val="BFE4FF"/>
              </a:buClr>
              <a:buSzPct val="100000"/>
              <a:buFont typeface="Noto Symbol"/>
              <a:buChar char="➢"/>
            </a:pPr>
            <a:r>
              <a:rPr b="1" i="0" lang="cs-CZ" sz="3200" u="none" cap="none" strike="noStrike">
                <a:solidFill>
                  <a:srgbClr val="BFE4FF"/>
                </a:solidFill>
                <a:latin typeface="Calibri"/>
                <a:ea typeface="Calibri"/>
                <a:cs typeface="Calibri"/>
                <a:sym typeface="Calibri"/>
              </a:rPr>
              <a:t>Podrobnější informace o našich partnerských školách  naleznete na stránkách školy</a:t>
            </a:r>
          </a:p>
          <a:p>
            <a:pPr indent="-342900" lvl="0" marL="342900" marR="0" rtl="0" algn="l">
              <a:lnSpc>
                <a:spcPct val="90000"/>
              </a:lnSpc>
              <a:spcBef>
                <a:spcPts val="640"/>
              </a:spcBef>
              <a:buClr>
                <a:srgbClr val="BFE4FF"/>
              </a:buClr>
              <a:buSzPct val="100000"/>
              <a:buFont typeface="Noto Symbol"/>
              <a:buChar char="➢"/>
            </a:pPr>
            <a:r>
              <a:rPr b="1" i="0" lang="cs-CZ" sz="3200" u="none" cap="none" strike="noStrike">
                <a:solidFill>
                  <a:srgbClr val="BFE4FF"/>
                </a:solidFill>
                <a:latin typeface="Calibri"/>
                <a:ea typeface="Calibri"/>
                <a:cs typeface="Calibri"/>
                <a:sym typeface="Calibri"/>
              </a:rPr>
              <a:t>Náš projekt se jmenuje „E.CH.O“ (European Choir and Orchestra) a bude hudebně zaměřen. Naším úkolem je uspořádat tři společné koncerty za účasti mezinárodního žákovského orchestru a sboru.</a:t>
            </a:r>
          </a:p>
          <a:p>
            <a:pPr indent="-342900" lvl="0" marL="342900" marR="0" rtl="0" algn="l">
              <a:lnSpc>
                <a:spcPct val="90000"/>
              </a:lnSpc>
              <a:spcBef>
                <a:spcPts val="640"/>
              </a:spcBef>
              <a:buClr>
                <a:srgbClr val="BFE4FF"/>
              </a:buClr>
              <a:buSzPct val="100000"/>
              <a:buFont typeface="Noto Symbol"/>
              <a:buChar char="➢"/>
            </a:pPr>
            <a:r>
              <a:rPr b="1" i="0" lang="cs-CZ" sz="3200" u="none" cap="none" strike="noStrike">
                <a:solidFill>
                  <a:srgbClr val="BFE4FF"/>
                </a:solidFill>
                <a:latin typeface="Calibri"/>
                <a:ea typeface="Calibri"/>
                <a:cs typeface="Calibri"/>
                <a:sym typeface="Calibri"/>
              </a:rPr>
              <a:t>Práce na projektu se budou účastnit všichni žáci školy v průběhu projektových dnů, běžných hodin či při účasti ve sboru.</a:t>
            </a:r>
          </a:p>
          <a:p>
            <a:pPr indent="-342900" lvl="0" marL="342900" marR="0" rtl="0" algn="l">
              <a:lnSpc>
                <a:spcPct val="90000"/>
              </a:lnSpc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8" name="Shape 9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34124" y="5373553"/>
            <a:ext cx="1319700" cy="1319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 txBox="1"/>
          <p:nvPr>
            <p:ph type="title"/>
          </p:nvPr>
        </p:nvSpPr>
        <p:spPr>
          <a:xfrm>
            <a:off x="-5368564" y="-939625"/>
            <a:ext cx="8208899" cy="69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rgbClr val="BFE4FF"/>
              </a:buClr>
              <a:buSzPct val="25000"/>
              <a:buFont typeface="Calibri"/>
              <a:buNone/>
            </a:pPr>
            <a:r>
              <a:rPr b="1" i="0" lang="cs-CZ" sz="3959" u="sng" cap="none" strike="noStrike">
                <a:solidFill>
                  <a:srgbClr val="BFE4FF"/>
                </a:solidFill>
                <a:latin typeface="Calibri"/>
                <a:ea typeface="Calibri"/>
                <a:cs typeface="Calibri"/>
                <a:sym typeface="Calibri"/>
              </a:rPr>
              <a:t>Časový harmonogram návštěv</a:t>
            </a:r>
          </a:p>
        </p:txBody>
      </p:sp>
      <p:graphicFrame>
        <p:nvGraphicFramePr>
          <p:cNvPr id="104" name="Shape 104"/>
          <p:cNvGraphicFramePr/>
          <p:nvPr/>
        </p:nvGraphicFramePr>
        <p:xfrm>
          <a:off x="-3655680" y="4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{668E4531-C673-4FB0-A826-5AECF405D245}</a:tableStyleId>
              </a:tblPr>
              <a:tblGrid>
                <a:gridCol w="7597475"/>
                <a:gridCol w="382900"/>
                <a:gridCol w="382900"/>
              </a:tblGrid>
              <a:tr h="7848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cs-CZ" sz="2400" u="none" cap="none" strike="noStrike">
                          <a:solidFill>
                            <a:schemeClr val="dk1"/>
                          </a:solidFill>
                        </a:rPr>
                        <a:t>termín</a:t>
                      </a:r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cs-CZ" sz="2400" u="none" cap="none" strike="noStrike">
                          <a:solidFill>
                            <a:schemeClr val="dk1"/>
                          </a:solidFill>
                        </a:rPr>
                        <a:t>hostitelskou institucí je partnerská škola  v</a:t>
                      </a:r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cs-CZ" sz="2400" u="none" cap="none" strike="noStrike">
                          <a:solidFill>
                            <a:schemeClr val="dk1"/>
                          </a:solidFill>
                        </a:rPr>
                        <a:t>účastníci ze ZŠ Kladno</a:t>
                      </a:r>
                    </a:p>
                  </a:txBody>
                  <a:tcPr marT="45725" marB="45725" marR="91450" marL="91450"/>
                </a:tc>
              </a:tr>
              <a:tr h="7848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b="1" lang="cs-CZ" sz="2000" u="none" cap="none" strike="noStrike">
                          <a:solidFill>
                            <a:schemeClr val="accent1"/>
                          </a:solidFill>
                        </a:rPr>
                        <a:t>2. – 7. říjen 2015</a:t>
                      </a:r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cs-CZ" sz="2400" u="none" cap="none" strike="noStrike">
                          <a:solidFill>
                            <a:schemeClr val="accent1"/>
                          </a:solidFill>
                        </a:rPr>
                        <a:t>ČESKÉ REPUBLICE</a:t>
                      </a:r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cs-CZ" sz="2000" u="none" cap="none" strike="noStrike">
                          <a:solidFill>
                            <a:schemeClr val="accent1"/>
                          </a:solidFill>
                        </a:rPr>
                        <a:t>koordinátoři ze všech partnerských škol</a:t>
                      </a:r>
                    </a:p>
                  </a:txBody>
                  <a:tcPr marT="45725" marB="45725" marR="91450" marL="91450"/>
                </a:tc>
              </a:tr>
              <a:tr h="7848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b="1" lang="cs-CZ" sz="2000" u="none" cap="none" strike="noStrike">
                          <a:solidFill>
                            <a:schemeClr val="accent1"/>
                          </a:solidFill>
                        </a:rPr>
                        <a:t>únor 2016</a:t>
                      </a:r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cs-CZ" sz="2400" u="none" cap="none" strike="noStrike">
                          <a:solidFill>
                            <a:schemeClr val="accent1"/>
                          </a:solidFill>
                        </a:rPr>
                        <a:t>ŘECKU </a:t>
                      </a:r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cs-CZ" sz="2400" u="none" cap="none" strike="noStrike">
                          <a:solidFill>
                            <a:schemeClr val="accent1"/>
                          </a:solidFill>
                        </a:rPr>
                        <a:t>2 učitelé</a:t>
                      </a:r>
                    </a:p>
                  </a:txBody>
                  <a:tcPr marT="45725" marB="45725" marR="91450" marL="91450"/>
                </a:tc>
              </a:tr>
              <a:tr h="7848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b="1" lang="cs-CZ" sz="2000" u="none" cap="none" strike="noStrike">
                          <a:solidFill>
                            <a:schemeClr val="accent1"/>
                          </a:solidFill>
                        </a:rPr>
                        <a:t>květen 2016</a:t>
                      </a:r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cs-CZ" sz="2400" u="none" cap="none" strike="noStrike">
                          <a:solidFill>
                            <a:schemeClr val="accent1"/>
                          </a:solidFill>
                        </a:rPr>
                        <a:t>PORTUGALSKU </a:t>
                      </a:r>
                      <a:r>
                        <a:rPr lang="cs-CZ" sz="1400" u="none" cap="none" strike="noStrike">
                          <a:solidFill>
                            <a:schemeClr val="accent1"/>
                          </a:solidFill>
                        </a:rPr>
                        <a:t>(1. koncert)</a:t>
                      </a:r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cs-CZ" sz="2400" u="none" cap="none" strike="noStrike">
                          <a:solidFill>
                            <a:schemeClr val="accent1"/>
                          </a:solidFill>
                        </a:rPr>
                        <a:t>2 učitelé + 10 žáků</a:t>
                      </a:r>
                    </a:p>
                  </a:txBody>
                  <a:tcPr marT="45725" marB="45725" marR="91450" marL="91450"/>
                </a:tc>
              </a:tr>
              <a:tr h="7848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b="1" lang="cs-CZ" sz="2000" u="none" cap="none" strike="noStrike">
                          <a:solidFill>
                            <a:schemeClr val="accent1"/>
                          </a:solidFill>
                        </a:rPr>
                        <a:t>prosinec 2016</a:t>
                      </a:r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cs-CZ" sz="2400" u="none" cap="none" strike="noStrike">
                          <a:solidFill>
                            <a:schemeClr val="accent1"/>
                          </a:solidFill>
                        </a:rPr>
                        <a:t>ŘECKU </a:t>
                      </a:r>
                      <a:r>
                        <a:rPr lang="cs-CZ" sz="1400" u="none" cap="none" strike="noStrike">
                          <a:solidFill>
                            <a:schemeClr val="accent1"/>
                          </a:solidFill>
                        </a:rPr>
                        <a:t>(2. koncert)</a:t>
                      </a:r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cs-CZ" sz="2400" u="none" cap="none" strike="noStrike">
                          <a:solidFill>
                            <a:schemeClr val="accent1"/>
                          </a:solidFill>
                        </a:rPr>
                        <a:t>2 učitelé + 10 žáků</a:t>
                      </a:r>
                    </a:p>
                  </a:txBody>
                  <a:tcPr marT="45725" marB="45725" marR="91450" marL="91450"/>
                </a:tc>
              </a:tr>
              <a:tr h="7848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b="1" lang="cs-CZ" sz="2000" u="none" cap="none" strike="noStrike">
                          <a:solidFill>
                            <a:schemeClr val="accent1"/>
                          </a:solidFill>
                        </a:rPr>
                        <a:t>duben 2017</a:t>
                      </a:r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lang="cs-CZ" sz="2400" u="none" cap="none" strike="noStrike">
                          <a:solidFill>
                            <a:schemeClr val="accent1"/>
                          </a:solidFill>
                        </a:rPr>
                        <a:t>ČESKÉ REPUBLICE</a:t>
                      </a:r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25000"/>
                        <a:buFont typeface="Calibri"/>
                        <a:buNone/>
                      </a:pPr>
                      <a:r>
                        <a:rPr lang="cs-CZ" sz="2000" u="none" cap="none" strike="noStrike">
                          <a:solidFill>
                            <a:schemeClr val="accent1"/>
                          </a:solidFill>
                        </a:rPr>
                        <a:t>koordinátoři ze všech partnerských škol</a:t>
                      </a: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2400" u="none" cap="none" strike="noStrike">
                        <a:solidFill>
                          <a:schemeClr val="accent1"/>
                        </a:solidFill>
                      </a:endParaRPr>
                    </a:p>
                  </a:txBody>
                  <a:tcPr marT="45725" marB="45725" marR="91450" marL="91450"/>
                </a:tc>
              </a:tr>
              <a:tr h="7848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rPr b="1" lang="cs-CZ" sz="2000" u="none" cap="none" strike="noStrike">
                          <a:solidFill>
                            <a:schemeClr val="accent1"/>
                          </a:solidFill>
                        </a:rPr>
                        <a:t>květen 2017</a:t>
                      </a:r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25000"/>
                        <a:buFont typeface="Calibri"/>
                        <a:buNone/>
                      </a:pPr>
                      <a:r>
                        <a:rPr lang="cs-CZ" sz="2400" u="none" cap="none" strike="noStrike">
                          <a:solidFill>
                            <a:schemeClr val="accent1"/>
                          </a:solidFill>
                        </a:rPr>
                        <a:t>ITÁLII </a:t>
                      </a:r>
                      <a:r>
                        <a:rPr lang="cs-CZ" sz="1400" u="none" cap="none" strike="noStrike">
                          <a:solidFill>
                            <a:schemeClr val="accent1"/>
                          </a:solidFill>
                        </a:rPr>
                        <a:t>(3. koncert)</a:t>
                      </a: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2400" u="none" cap="none" strike="noStrike">
                        <a:solidFill>
                          <a:schemeClr val="accent1"/>
                        </a:solidFill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ct val="25000"/>
                        <a:buFont typeface="Calibri"/>
                        <a:buNone/>
                      </a:pPr>
                      <a:r>
                        <a:rPr lang="cs-CZ" sz="2400" u="none" cap="none" strike="noStrike">
                          <a:solidFill>
                            <a:schemeClr val="accent1"/>
                          </a:solidFill>
                        </a:rPr>
                        <a:t>2 učitelé + 10 žáků</a:t>
                      </a: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buSzPct val="25000"/>
                        <a:buNone/>
                      </a:pPr>
                      <a:r>
                        <a:t/>
                      </a:r>
                      <a:endParaRPr sz="2400" u="none" cap="none" strike="noStrike">
                        <a:solidFill>
                          <a:schemeClr val="accent1"/>
                        </a:solidFill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 txBox="1"/>
          <p:nvPr>
            <p:ph type="title"/>
          </p:nvPr>
        </p:nvSpPr>
        <p:spPr>
          <a:xfrm>
            <a:off x="395536" y="0"/>
            <a:ext cx="8208912" cy="6926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rgbClr val="BFE4FF"/>
              </a:buClr>
              <a:buSzPct val="25000"/>
              <a:buFont typeface="Calibri"/>
              <a:buNone/>
            </a:pPr>
            <a:r>
              <a:rPr b="1" i="0" lang="cs-CZ" sz="3959" u="sng" cap="none" strike="noStrike">
                <a:solidFill>
                  <a:srgbClr val="BFE4FF"/>
                </a:solidFill>
                <a:latin typeface="Calibri"/>
                <a:ea typeface="Calibri"/>
                <a:cs typeface="Calibri"/>
                <a:sym typeface="Calibri"/>
              </a:rPr>
              <a:t>Co je naším úkolem?</a:t>
            </a:r>
          </a:p>
        </p:txBody>
      </p:sp>
      <p:sp>
        <p:nvSpPr>
          <p:cNvPr id="110" name="Shape 110"/>
          <p:cNvSpPr txBox="1"/>
          <p:nvPr>
            <p:ph idx="1" type="body"/>
          </p:nvPr>
        </p:nvSpPr>
        <p:spPr>
          <a:xfrm>
            <a:off x="251519" y="764704"/>
            <a:ext cx="8712967" cy="53285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buNone/>
            </a:pPr>
            <a:r>
              <a:rPr b="1" lang="cs-CZ" sz="2720">
                <a:solidFill>
                  <a:srgbClr val="BFE4FF"/>
                </a:solidFill>
              </a:rPr>
              <a:t>1.</a:t>
            </a:r>
            <a:r>
              <a:rPr b="1" i="0" lang="cs-CZ" sz="2720" u="none" cap="none" strike="noStrike">
                <a:solidFill>
                  <a:srgbClr val="BFE4FF"/>
                </a:solidFill>
                <a:latin typeface="Calibri"/>
                <a:ea typeface="Calibri"/>
                <a:cs typeface="Calibri"/>
                <a:sym typeface="Calibri"/>
              </a:rPr>
              <a:t>Vybrat tradiční píseň, nacvičit ji, natočit ji </a:t>
            </a:r>
          </a:p>
          <a:p>
            <a:pPr indent="0" lvl="0" marL="0" marR="0" rtl="0" algn="l">
              <a:lnSpc>
                <a:spcPct val="80000"/>
              </a:lnSpc>
              <a:spcBef>
                <a:spcPts val="544"/>
              </a:spcBef>
              <a:buClr>
                <a:srgbClr val="BFE4FF"/>
              </a:buClr>
              <a:buSzPct val="25000"/>
              <a:buFont typeface="Arial"/>
              <a:buNone/>
            </a:pPr>
            <a:r>
              <a:rPr b="1" i="0" lang="cs-CZ" sz="2720" u="none" cap="none" strike="noStrike">
                <a:solidFill>
                  <a:srgbClr val="BFE4FF"/>
                </a:solidFill>
                <a:latin typeface="Calibri"/>
                <a:ea typeface="Calibri"/>
                <a:cs typeface="Calibri"/>
                <a:sym typeface="Calibri"/>
              </a:rPr>
              <a:t>na video, přidat titulky a poslat ostatním partnerským školám.  Děti v partnerských školách se tuto píseň podle naší ukázky naučí.</a:t>
            </a:r>
          </a:p>
          <a:p>
            <a:pPr indent="-514350" lvl="0" marL="514350" marR="0" rtl="0" algn="l">
              <a:lnSpc>
                <a:spcPct val="80000"/>
              </a:lnSpc>
              <a:spcBef>
                <a:spcPts val="544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t/>
            </a:r>
            <a:endParaRPr b="1" i="0" sz="2720" u="none" cap="none" strike="noStrike">
              <a:solidFill>
                <a:srgbClr val="BFE4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544"/>
              </a:spcBef>
              <a:buNone/>
            </a:pPr>
            <a:r>
              <a:rPr b="1" lang="cs-CZ" sz="2720">
                <a:solidFill>
                  <a:srgbClr val="BFE4FF"/>
                </a:solidFill>
              </a:rPr>
              <a:t>2.</a:t>
            </a:r>
            <a:r>
              <a:rPr b="1" i="0" lang="cs-CZ" sz="2720" u="none" cap="none" strike="noStrike">
                <a:solidFill>
                  <a:srgbClr val="BFE4FF"/>
                </a:solidFill>
                <a:latin typeface="Calibri"/>
                <a:ea typeface="Calibri"/>
                <a:cs typeface="Calibri"/>
                <a:sym typeface="Calibri"/>
              </a:rPr>
              <a:t>Naučit se písně které nám pošlou ostatní školy </a:t>
            </a:r>
          </a:p>
          <a:p>
            <a:pPr indent="0" lvl="0" marL="0" marR="0" rtl="0" algn="l">
              <a:lnSpc>
                <a:spcPct val="80000"/>
              </a:lnSpc>
              <a:spcBef>
                <a:spcPts val="544"/>
              </a:spcBef>
              <a:buClr>
                <a:srgbClr val="BFE4FF"/>
              </a:buClr>
              <a:buSzPct val="25000"/>
              <a:buFont typeface="Arial"/>
              <a:buNone/>
            </a:pPr>
            <a:r>
              <a:rPr b="1" i="0" lang="cs-CZ" sz="2720" u="none" cap="none" strike="noStrike">
                <a:solidFill>
                  <a:srgbClr val="BFE4FF"/>
                </a:solidFill>
                <a:latin typeface="Calibri"/>
                <a:ea typeface="Calibri"/>
                <a:cs typeface="Calibri"/>
                <a:sym typeface="Calibri"/>
              </a:rPr>
              <a:t>(to znamená, že se budeme učit píseň v portugalštině, angličtině, italštině a řečtině) + další mezinárodní písně a skladby.</a:t>
            </a:r>
          </a:p>
          <a:p>
            <a:pPr indent="-514350" lvl="0" marL="514350" marR="0" rtl="0" algn="l">
              <a:lnSpc>
                <a:spcPct val="80000"/>
              </a:lnSpc>
              <a:spcBef>
                <a:spcPts val="544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t/>
            </a:r>
            <a:endParaRPr b="1" i="0" sz="2720" u="none" cap="none" strike="noStrike">
              <a:solidFill>
                <a:srgbClr val="BFE4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544"/>
              </a:spcBef>
              <a:buNone/>
            </a:pPr>
            <a:r>
              <a:rPr b="1" lang="cs-CZ" sz="2720">
                <a:solidFill>
                  <a:srgbClr val="BFE4FF"/>
                </a:solidFill>
              </a:rPr>
              <a:t>3.</a:t>
            </a:r>
            <a:r>
              <a:rPr b="1" i="0" lang="cs-CZ" sz="2720" u="none" cap="none" strike="noStrike">
                <a:solidFill>
                  <a:srgbClr val="BFE4FF"/>
                </a:solidFill>
                <a:latin typeface="Calibri"/>
                <a:ea typeface="Calibri"/>
                <a:cs typeface="Calibri"/>
                <a:sym typeface="Calibri"/>
              </a:rPr>
              <a:t>Všechny tyto písně nakonec zazní na společných</a:t>
            </a:r>
          </a:p>
          <a:p>
            <a:pPr indent="0" lvl="0" marL="0" marR="0" rtl="0" algn="l">
              <a:lnSpc>
                <a:spcPct val="80000"/>
              </a:lnSpc>
              <a:spcBef>
                <a:spcPts val="544"/>
              </a:spcBef>
              <a:buClr>
                <a:srgbClr val="BFE4FF"/>
              </a:buClr>
              <a:buSzPct val="25000"/>
              <a:buFont typeface="Arial"/>
              <a:buNone/>
            </a:pPr>
            <a:r>
              <a:rPr b="1" i="0" lang="cs-CZ" sz="2720" u="none" cap="none" strike="noStrike">
                <a:solidFill>
                  <a:srgbClr val="BFE4FF"/>
                </a:solidFill>
                <a:latin typeface="Calibri"/>
                <a:ea typeface="Calibri"/>
                <a:cs typeface="Calibri"/>
                <a:sym typeface="Calibri"/>
              </a:rPr>
              <a:t>koncertech, kam někteří z vás poletí reprezentovat naši školu☺</a:t>
            </a:r>
          </a:p>
        </p:txBody>
      </p:sp>
      <p:pic>
        <p:nvPicPr>
          <p:cNvPr id="111" name="Shape 1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15259" y="2238582"/>
            <a:ext cx="1428600" cy="115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 txBox="1"/>
          <p:nvPr>
            <p:ph type="title"/>
          </p:nvPr>
        </p:nvSpPr>
        <p:spPr>
          <a:xfrm>
            <a:off x="395536" y="0"/>
            <a:ext cx="8208912" cy="6926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rgbClr val="BFE4FF"/>
              </a:buClr>
              <a:buSzPct val="25000"/>
              <a:buFont typeface="Calibri"/>
              <a:buNone/>
            </a:pPr>
            <a:r>
              <a:rPr b="1" i="0" lang="cs-CZ" sz="3959" u="sng" cap="none" strike="noStrike">
                <a:solidFill>
                  <a:srgbClr val="BFE4FF"/>
                </a:solidFill>
                <a:latin typeface="Calibri"/>
                <a:ea typeface="Calibri"/>
                <a:cs typeface="Calibri"/>
                <a:sym typeface="Calibri"/>
              </a:rPr>
              <a:t>Co je naším úkolem?</a:t>
            </a:r>
          </a:p>
        </p:txBody>
      </p:sp>
      <p:sp>
        <p:nvSpPr>
          <p:cNvPr id="117" name="Shape 117"/>
          <p:cNvSpPr txBox="1"/>
          <p:nvPr>
            <p:ph idx="1" type="body"/>
          </p:nvPr>
        </p:nvSpPr>
        <p:spPr>
          <a:xfrm>
            <a:off x="251519" y="836712"/>
            <a:ext cx="8568951" cy="56166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514350" lvl="0" marL="514350" marR="0" rtl="0" algn="l">
              <a:spcBef>
                <a:spcPts val="0"/>
              </a:spcBef>
              <a:buClr>
                <a:srgbClr val="BFE4FF"/>
              </a:buClr>
              <a:buSzPct val="25000"/>
              <a:buFont typeface="Arial"/>
              <a:buNone/>
            </a:pPr>
            <a:r>
              <a:rPr b="1" i="0" lang="cs-CZ" sz="2800" u="none" cap="none" strike="noStrike">
                <a:solidFill>
                  <a:srgbClr val="BFE4FF"/>
                </a:solidFill>
                <a:latin typeface="Calibri"/>
                <a:ea typeface="Calibri"/>
                <a:cs typeface="Calibri"/>
                <a:sym typeface="Calibri"/>
              </a:rPr>
              <a:t>V průběhu dvou školních roků bude probíhat ještě</a:t>
            </a:r>
          </a:p>
          <a:p>
            <a:pPr indent="-514350" lvl="0" marL="514350" marR="0" rtl="0" algn="l">
              <a:spcBef>
                <a:spcPts val="560"/>
              </a:spcBef>
              <a:buClr>
                <a:srgbClr val="BFE4FF"/>
              </a:buClr>
              <a:buSzPct val="25000"/>
              <a:buFont typeface="Arial"/>
              <a:buNone/>
            </a:pPr>
            <a:r>
              <a:rPr b="1" i="0" lang="cs-CZ" sz="2800" u="none" cap="none" strike="noStrike">
                <a:solidFill>
                  <a:srgbClr val="BFE4FF"/>
                </a:solidFill>
                <a:latin typeface="Calibri"/>
                <a:ea typeface="Calibri"/>
                <a:cs typeface="Calibri"/>
                <a:sym typeface="Calibri"/>
              </a:rPr>
              <a:t>mnoho dalších aktivit. Většiny z nich se budete moci</a:t>
            </a:r>
          </a:p>
          <a:p>
            <a:pPr indent="-514350" lvl="0" marL="514350" marR="0" rtl="0" algn="l">
              <a:spcBef>
                <a:spcPts val="560"/>
              </a:spcBef>
              <a:buClr>
                <a:srgbClr val="BFE4FF"/>
              </a:buClr>
              <a:buSzPct val="25000"/>
              <a:buFont typeface="Arial"/>
              <a:buNone/>
            </a:pPr>
            <a:r>
              <a:rPr b="1" i="0" lang="cs-CZ" sz="2800" u="none" cap="none" strike="noStrike">
                <a:solidFill>
                  <a:srgbClr val="BFE4FF"/>
                </a:solidFill>
                <a:latin typeface="Calibri"/>
                <a:ea typeface="Calibri"/>
                <a:cs typeface="Calibri"/>
                <a:sym typeface="Calibri"/>
              </a:rPr>
              <a:t>zúčastnit v průběhu projektových dnů „ERASMUS+“</a:t>
            </a:r>
          </a:p>
          <a:p>
            <a:pPr indent="-514350" lvl="0" marL="514350" marR="0" rtl="0" algn="l">
              <a:spcBef>
                <a:spcPts val="560"/>
              </a:spcBef>
              <a:buClr>
                <a:srgbClr val="BFE4FF"/>
              </a:buClr>
              <a:buSzPct val="25000"/>
              <a:buFont typeface="Arial"/>
              <a:buNone/>
            </a:pPr>
            <a:r>
              <a:rPr b="1" i="0" lang="cs-CZ" sz="2800" u="none" cap="none" strike="noStrike">
                <a:solidFill>
                  <a:srgbClr val="BFE4FF"/>
                </a:solidFill>
                <a:latin typeface="Calibri"/>
                <a:ea typeface="Calibri"/>
                <a:cs typeface="Calibri"/>
                <a:sym typeface="Calibri"/>
              </a:rPr>
              <a:t>1. projektový den Erasmus proběhne	16. listopadu 2015.</a:t>
            </a:r>
          </a:p>
          <a:p>
            <a:pPr indent="-514350" lvl="0" marL="514350" marR="0" rtl="0" algn="l">
              <a:spcBef>
                <a:spcPts val="8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t/>
            </a:r>
            <a:endParaRPr b="1" i="0" sz="400" u="none" cap="none" strike="noStrike">
              <a:solidFill>
                <a:srgbClr val="BFE4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14350" lvl="0" marL="514350" marR="0" rtl="0" algn="l">
              <a:spcBef>
                <a:spcPts val="8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t/>
            </a:r>
            <a:endParaRPr b="1" i="0" sz="400" u="none" cap="none" strike="noStrike">
              <a:solidFill>
                <a:srgbClr val="BFE4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14350" lvl="0" marL="514350" marR="0" rtl="0" algn="ctr">
              <a:spcBef>
                <a:spcPts val="560"/>
              </a:spcBef>
              <a:buClr>
                <a:srgbClr val="BFE4FF"/>
              </a:buClr>
              <a:buSzPct val="25000"/>
              <a:buFont typeface="Arial"/>
              <a:buNone/>
            </a:pPr>
            <a:r>
              <a:rPr b="1" i="0" lang="cs-CZ" sz="2800" u="none" cap="none" strike="noStrike">
                <a:solidFill>
                  <a:srgbClr val="BFE4FF"/>
                </a:solidFill>
                <a:latin typeface="Calibri"/>
                <a:ea typeface="Calibri"/>
                <a:cs typeface="Calibri"/>
                <a:sym typeface="Calibri"/>
              </a:rPr>
              <a:t>Všechny aktuální informace hledejte na nástěnce </a:t>
            </a:r>
          </a:p>
          <a:p>
            <a:pPr indent="-514350" lvl="0" marL="514350" marR="0" rtl="0" algn="ctr">
              <a:spcBef>
                <a:spcPts val="560"/>
              </a:spcBef>
              <a:buClr>
                <a:srgbClr val="BFE4FF"/>
              </a:buClr>
              <a:buSzPct val="25000"/>
              <a:buFont typeface="Arial"/>
              <a:buNone/>
            </a:pPr>
            <a:r>
              <a:rPr b="1" i="0" lang="cs-CZ" sz="2800" u="none" cap="none" strike="noStrike">
                <a:solidFill>
                  <a:srgbClr val="BFE4FF"/>
                </a:solidFill>
                <a:latin typeface="Calibri"/>
                <a:ea typeface="Calibri"/>
                <a:cs typeface="Calibri"/>
                <a:sym typeface="Calibri"/>
              </a:rPr>
              <a:t>v přízemí a na webových stránkách školy</a:t>
            </a:r>
          </a:p>
        </p:txBody>
      </p:sp>
      <p:pic>
        <p:nvPicPr>
          <p:cNvPr id="118" name="Shape 1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91880" y="4149080"/>
            <a:ext cx="2376263" cy="23762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/>
          <p:nvPr>
            <p:ph type="title"/>
          </p:nvPr>
        </p:nvSpPr>
        <p:spPr>
          <a:xfrm>
            <a:off x="395536" y="0"/>
            <a:ext cx="8208912" cy="6926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rgbClr val="BFE4FF"/>
              </a:buClr>
              <a:buSzPct val="25000"/>
              <a:buFont typeface="Calibri"/>
              <a:buNone/>
            </a:pPr>
            <a:r>
              <a:rPr b="1" i="0" lang="cs-CZ" sz="3959" u="sng" cap="none" strike="noStrike">
                <a:solidFill>
                  <a:srgbClr val="BFE4FF"/>
                </a:solidFill>
                <a:latin typeface="Calibri"/>
                <a:ea typeface="Calibri"/>
                <a:cs typeface="Calibri"/>
                <a:sym typeface="Calibri"/>
              </a:rPr>
              <a:t>Kdo z žáků pojede do Portugalska?</a:t>
            </a:r>
          </a:p>
        </p:txBody>
      </p:sp>
      <p:sp>
        <p:nvSpPr>
          <p:cNvPr id="124" name="Shape 124"/>
          <p:cNvSpPr txBox="1"/>
          <p:nvPr>
            <p:ph idx="1" type="body"/>
          </p:nvPr>
        </p:nvSpPr>
        <p:spPr>
          <a:xfrm>
            <a:off x="251519" y="836712"/>
            <a:ext cx="8568951" cy="50405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lnSpc>
                <a:spcPct val="80000"/>
              </a:lnSpc>
              <a:spcBef>
                <a:spcPts val="0"/>
              </a:spcBef>
              <a:buClr>
                <a:srgbClr val="BFE4FF"/>
              </a:buClr>
              <a:buSzPct val="25000"/>
              <a:buFont typeface="Arial"/>
              <a:buNone/>
            </a:pPr>
            <a:r>
              <a:rPr b="1" i="0" lang="cs-CZ" sz="2240" u="none" cap="none" strike="noStrike">
                <a:solidFill>
                  <a:srgbClr val="BFE4FF"/>
                </a:solidFill>
                <a:latin typeface="Calibri"/>
                <a:ea typeface="Calibri"/>
                <a:cs typeface="Calibri"/>
                <a:sym typeface="Calibri"/>
              </a:rPr>
              <a:t>Na schůzce v portugalském Lisabonu (květen 2015)</a:t>
            </a:r>
          </a:p>
          <a:p>
            <a:pPr indent="-342900" lvl="0" marL="342900" marR="0" rtl="0" algn="l">
              <a:lnSpc>
                <a:spcPct val="80000"/>
              </a:lnSpc>
              <a:spcBef>
                <a:spcPts val="448"/>
              </a:spcBef>
              <a:buClr>
                <a:srgbClr val="BFE4FF"/>
              </a:buClr>
              <a:buSzPct val="25000"/>
              <a:buFont typeface="Arial"/>
              <a:buNone/>
            </a:pPr>
            <a:r>
              <a:rPr b="1" i="0" lang="cs-CZ" sz="2240" u="none" cap="none" strike="noStrike">
                <a:solidFill>
                  <a:srgbClr val="BFE4FF"/>
                </a:solidFill>
                <a:latin typeface="Calibri"/>
                <a:ea typeface="Calibri"/>
                <a:cs typeface="Calibri"/>
                <a:sym typeface="Calibri"/>
              </a:rPr>
              <a:t>předvedou vybraní žáci tradiční písně ve čtyřech jazycích.</a:t>
            </a:r>
          </a:p>
          <a:p>
            <a:pPr indent="-342900" lvl="0" marL="342900" marR="0" rtl="0" algn="l">
              <a:lnSpc>
                <a:spcPct val="80000"/>
              </a:lnSpc>
              <a:spcBef>
                <a:spcPts val="448"/>
              </a:spcBef>
              <a:buClr>
                <a:srgbClr val="BFE4FF"/>
              </a:buClr>
              <a:buSzPct val="25000"/>
              <a:buFont typeface="Arial"/>
              <a:buNone/>
            </a:pPr>
            <a:r>
              <a:rPr b="1" i="0" lang="cs-CZ" sz="2240" u="none" cap="none" strike="noStrike">
                <a:solidFill>
                  <a:srgbClr val="BFE4FF"/>
                </a:solidFill>
                <a:latin typeface="Calibri"/>
                <a:ea typeface="Calibri"/>
                <a:cs typeface="Calibri"/>
                <a:sym typeface="Calibri"/>
              </a:rPr>
              <a:t>Stanou se součástí mezinárodního sboru a dětského orchestru</a:t>
            </a:r>
          </a:p>
          <a:p>
            <a:pPr indent="-342900" lvl="0" marL="342900" marR="0" rtl="0" algn="l">
              <a:lnSpc>
                <a:spcPct val="80000"/>
              </a:lnSpc>
              <a:spcBef>
                <a:spcPts val="448"/>
              </a:spcBef>
              <a:buClr>
                <a:srgbClr val="BFE4FF"/>
              </a:buClr>
              <a:buSzPct val="25000"/>
              <a:buFont typeface="Arial"/>
              <a:buNone/>
            </a:pPr>
            <a:r>
              <a:rPr b="1" i="0" lang="cs-CZ" sz="2240" u="none" cap="none" strike="noStrike">
                <a:solidFill>
                  <a:srgbClr val="BFE4FF"/>
                </a:solidFill>
                <a:latin typeface="Calibri"/>
                <a:ea typeface="Calibri"/>
                <a:cs typeface="Calibri"/>
                <a:sym typeface="Calibri"/>
              </a:rPr>
              <a:t>složeného ze zástupců žáků jednotlivých partnerských škol.</a:t>
            </a:r>
          </a:p>
          <a:p>
            <a:pPr indent="-342900" lvl="0" marL="342900" marR="0" rtl="0" algn="l">
              <a:lnSpc>
                <a:spcPct val="80000"/>
              </a:lnSpc>
              <a:spcBef>
                <a:spcPts val="448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t/>
            </a:r>
            <a:endParaRPr b="1" i="0" sz="2240" u="none" cap="none" strike="noStrike">
              <a:solidFill>
                <a:srgbClr val="BFE4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80000"/>
              </a:lnSpc>
              <a:spcBef>
                <a:spcPts val="448"/>
              </a:spcBef>
              <a:buClr>
                <a:srgbClr val="BFE4FF"/>
              </a:buClr>
              <a:buSzPct val="25000"/>
              <a:buFont typeface="Arial"/>
              <a:buNone/>
            </a:pPr>
            <a:r>
              <a:rPr b="1" i="0" lang="cs-CZ" sz="2240" u="none" cap="none" strike="noStrike">
                <a:solidFill>
                  <a:srgbClr val="BFE4FF"/>
                </a:solidFill>
                <a:latin typeface="Calibri"/>
                <a:ea typeface="Calibri"/>
                <a:cs typeface="Calibri"/>
                <a:sym typeface="Calibri"/>
              </a:rPr>
              <a:t>Do portugalské partnerské školy vycestuje 10 žáků.</a:t>
            </a:r>
          </a:p>
          <a:p>
            <a:pPr indent="-342900" lvl="0" marL="342900" marR="0" rtl="0" algn="l">
              <a:lnSpc>
                <a:spcPct val="80000"/>
              </a:lnSpc>
              <a:spcBef>
                <a:spcPts val="448"/>
              </a:spcBef>
              <a:buClr>
                <a:srgbClr val="BFE4FF"/>
              </a:buClr>
              <a:buSzPct val="25000"/>
              <a:buFont typeface="Arial"/>
              <a:buNone/>
            </a:pPr>
            <a:r>
              <a:rPr b="1" i="0" lang="cs-CZ" sz="2240" u="none" cap="none" strike="noStrike">
                <a:solidFill>
                  <a:srgbClr val="BFE4FF"/>
                </a:solidFill>
                <a:latin typeface="Calibri"/>
                <a:ea typeface="Calibri"/>
                <a:cs typeface="Calibri"/>
                <a:sym typeface="Calibri"/>
              </a:rPr>
              <a:t>Budou to vítězové hudebního konkurzu, který se bude</a:t>
            </a:r>
          </a:p>
          <a:p>
            <a:pPr indent="-342900" lvl="0" marL="342900" marR="0" rtl="0" algn="l">
              <a:lnSpc>
                <a:spcPct val="80000"/>
              </a:lnSpc>
              <a:spcBef>
                <a:spcPts val="448"/>
              </a:spcBef>
              <a:buClr>
                <a:srgbClr val="BFE4FF"/>
              </a:buClr>
              <a:buSzPct val="25000"/>
              <a:buFont typeface="Arial"/>
              <a:buNone/>
            </a:pPr>
            <a:r>
              <a:rPr b="1" i="0" lang="cs-CZ" sz="2240" u="none" cap="none" strike="noStrike">
                <a:solidFill>
                  <a:srgbClr val="BFE4FF"/>
                </a:solidFill>
                <a:latin typeface="Calibri"/>
                <a:ea typeface="Calibri"/>
                <a:cs typeface="Calibri"/>
                <a:sym typeface="Calibri"/>
              </a:rPr>
              <a:t>konat v prosinci 2015. </a:t>
            </a:r>
          </a:p>
          <a:p>
            <a:pPr indent="-342900" lvl="0" marL="342900" marR="0" rtl="0" algn="l">
              <a:lnSpc>
                <a:spcPct val="80000"/>
              </a:lnSpc>
              <a:spcBef>
                <a:spcPts val="448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t/>
            </a:r>
            <a:endParaRPr b="1" i="0" sz="2240" u="none" cap="none" strike="noStrike">
              <a:solidFill>
                <a:srgbClr val="BFE4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80000"/>
              </a:lnSpc>
              <a:spcBef>
                <a:spcPts val="448"/>
              </a:spcBef>
              <a:buClr>
                <a:srgbClr val="BFE4FF"/>
              </a:buClr>
              <a:buSzPct val="25000"/>
              <a:buFont typeface="Arial"/>
              <a:buNone/>
            </a:pPr>
            <a:r>
              <a:rPr b="1" i="0" lang="cs-CZ" sz="2240" u="none" cap="none" strike="noStrike">
                <a:solidFill>
                  <a:srgbClr val="BFE4FF"/>
                </a:solidFill>
                <a:latin typeface="Calibri"/>
                <a:ea typeface="Calibri"/>
                <a:cs typeface="Calibri"/>
                <a:sym typeface="Calibri"/>
              </a:rPr>
              <a:t>Podmínky a podrobnosti videokonkurzu naleznete </a:t>
            </a:r>
          </a:p>
          <a:p>
            <a:pPr indent="-342900" lvl="0" marL="342900" marR="0" rtl="0" algn="l">
              <a:lnSpc>
                <a:spcPct val="80000"/>
              </a:lnSpc>
              <a:spcBef>
                <a:spcPts val="448"/>
              </a:spcBef>
              <a:buClr>
                <a:srgbClr val="BFE4FF"/>
              </a:buClr>
              <a:buSzPct val="25000"/>
              <a:buFont typeface="Arial"/>
              <a:buNone/>
            </a:pPr>
            <a:r>
              <a:rPr b="1" i="0" lang="cs-CZ" sz="2240" u="none" cap="none" strike="noStrike">
                <a:solidFill>
                  <a:srgbClr val="BFE4FF"/>
                </a:solidFill>
                <a:latin typeface="Calibri"/>
                <a:ea typeface="Calibri"/>
                <a:cs typeface="Calibri"/>
                <a:sym typeface="Calibri"/>
              </a:rPr>
              <a:t>v průběhu listopadu na nástěnce projektu Erasmus+ </a:t>
            </a:r>
          </a:p>
          <a:p>
            <a:pPr indent="-342900" lvl="0" marL="342900" marR="0" rtl="0" algn="l">
              <a:lnSpc>
                <a:spcPct val="80000"/>
              </a:lnSpc>
              <a:spcBef>
                <a:spcPts val="448"/>
              </a:spcBef>
              <a:buClr>
                <a:srgbClr val="BFE4FF"/>
              </a:buClr>
              <a:buSzPct val="25000"/>
              <a:buFont typeface="Arial"/>
              <a:buNone/>
            </a:pPr>
            <a:r>
              <a:rPr b="1" i="0" lang="cs-CZ" sz="2240" u="none" cap="none" strike="noStrike">
                <a:solidFill>
                  <a:srgbClr val="BFE4FF"/>
                </a:solidFill>
                <a:latin typeface="Calibri"/>
                <a:ea typeface="Calibri"/>
                <a:cs typeface="Calibri"/>
                <a:sym typeface="Calibri"/>
              </a:rPr>
              <a:t>v přízemí a na webových stránkách školy.</a:t>
            </a:r>
          </a:p>
          <a:p>
            <a:pPr indent="-342900" lvl="0" marL="342900" marR="0" rtl="0" algn="l">
              <a:lnSpc>
                <a:spcPct val="80000"/>
              </a:lnSpc>
              <a:spcBef>
                <a:spcPts val="448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t/>
            </a:r>
            <a:endParaRPr b="1" i="0" sz="2240" u="none" cap="none" strike="noStrike">
              <a:solidFill>
                <a:srgbClr val="BFE4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80000"/>
              </a:lnSpc>
              <a:spcBef>
                <a:spcPts val="448"/>
              </a:spcBef>
              <a:buClr>
                <a:srgbClr val="BFE4FF"/>
              </a:buClr>
              <a:buSzPct val="25000"/>
              <a:buFont typeface="Arial"/>
              <a:buNone/>
            </a:pPr>
            <a:r>
              <a:rPr b="1" i="0" lang="cs-CZ" sz="2240" u="none" cap="none" strike="noStrike">
                <a:solidFill>
                  <a:srgbClr val="BFE4FF"/>
                </a:solidFill>
                <a:latin typeface="Calibri"/>
                <a:ea typeface="Calibri"/>
                <a:cs typeface="Calibri"/>
                <a:sym typeface="Calibri"/>
              </a:rPr>
              <a:t>Výběru uchazečů se budou účastnit všichni žáci a učitelé naší školy.</a:t>
            </a:r>
          </a:p>
        </p:txBody>
      </p:sp>
      <p:pic>
        <p:nvPicPr>
          <p:cNvPr id="125" name="Shape 1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32964" y="3653583"/>
            <a:ext cx="1934700" cy="1292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 txBox="1"/>
          <p:nvPr>
            <p:ph type="title"/>
          </p:nvPr>
        </p:nvSpPr>
        <p:spPr>
          <a:xfrm>
            <a:off x="395536" y="0"/>
            <a:ext cx="8208912" cy="6926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rgbClr val="BFE4FF"/>
              </a:buClr>
              <a:buSzPct val="25000"/>
              <a:buFont typeface="Calibri"/>
              <a:buNone/>
            </a:pPr>
            <a:r>
              <a:rPr b="1" i="0" lang="cs-CZ" sz="3959" u="sng" cap="none" strike="noStrike">
                <a:solidFill>
                  <a:srgbClr val="BFE4FF"/>
                </a:solidFill>
                <a:latin typeface="Calibri"/>
                <a:ea typeface="Calibri"/>
                <a:cs typeface="Calibri"/>
                <a:sym typeface="Calibri"/>
              </a:rPr>
              <a:t>Kdo z žáků pojede do Řecka?</a:t>
            </a:r>
          </a:p>
        </p:txBody>
      </p:sp>
      <p:sp>
        <p:nvSpPr>
          <p:cNvPr id="131" name="Shape 131"/>
          <p:cNvSpPr txBox="1"/>
          <p:nvPr>
            <p:ph idx="1" type="body"/>
          </p:nvPr>
        </p:nvSpPr>
        <p:spPr>
          <a:xfrm>
            <a:off x="251519" y="836712"/>
            <a:ext cx="8784976" cy="56886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lnSpc>
                <a:spcPct val="80000"/>
              </a:lnSpc>
              <a:spcBef>
                <a:spcPts val="0"/>
              </a:spcBef>
              <a:buClr>
                <a:srgbClr val="BFE4FF"/>
              </a:buClr>
              <a:buSzPct val="25000"/>
              <a:buFont typeface="Arial"/>
              <a:buNone/>
            </a:pPr>
            <a:r>
              <a:rPr b="1" i="0" lang="cs-CZ" sz="2240" u="none" cap="none" strike="noStrike">
                <a:solidFill>
                  <a:srgbClr val="BFE4FF"/>
                </a:solidFill>
                <a:latin typeface="Calibri"/>
                <a:ea typeface="Calibri"/>
                <a:cs typeface="Calibri"/>
                <a:sym typeface="Calibri"/>
              </a:rPr>
              <a:t>Na schůzce v řecké Soluni (prosinec 2016)</a:t>
            </a:r>
          </a:p>
          <a:p>
            <a:pPr indent="-342900" lvl="0" marL="342900" marR="0" rtl="0" algn="l">
              <a:lnSpc>
                <a:spcPct val="80000"/>
              </a:lnSpc>
              <a:spcBef>
                <a:spcPts val="448"/>
              </a:spcBef>
              <a:buClr>
                <a:srgbClr val="BFE4FF"/>
              </a:buClr>
              <a:buSzPct val="25000"/>
              <a:buFont typeface="Arial"/>
              <a:buNone/>
            </a:pPr>
            <a:r>
              <a:rPr b="1" i="0" lang="cs-CZ" sz="2240" u="none" cap="none" strike="noStrike">
                <a:solidFill>
                  <a:srgbClr val="BFE4FF"/>
                </a:solidFill>
                <a:latin typeface="Calibri"/>
                <a:ea typeface="Calibri"/>
                <a:cs typeface="Calibri"/>
                <a:sym typeface="Calibri"/>
              </a:rPr>
              <a:t>předvedou vybraní žáci tradiční vánoční písně převážně v angličtině a</a:t>
            </a:r>
          </a:p>
          <a:p>
            <a:pPr indent="-342900" lvl="0" marL="342900" marR="0" rtl="0" algn="l">
              <a:lnSpc>
                <a:spcPct val="80000"/>
              </a:lnSpc>
              <a:spcBef>
                <a:spcPts val="448"/>
              </a:spcBef>
              <a:buClr>
                <a:srgbClr val="BFE4FF"/>
              </a:buClr>
              <a:buSzPct val="25000"/>
              <a:buFont typeface="Arial"/>
              <a:buNone/>
            </a:pPr>
            <a:r>
              <a:rPr b="1" i="0" lang="cs-CZ" sz="2240" u="none" cap="none" strike="noStrike">
                <a:solidFill>
                  <a:srgbClr val="BFE4FF"/>
                </a:solidFill>
                <a:latin typeface="Calibri"/>
                <a:ea typeface="Calibri"/>
                <a:cs typeface="Calibri"/>
                <a:sym typeface="Calibri"/>
              </a:rPr>
              <a:t>latině.</a:t>
            </a:r>
          </a:p>
          <a:p>
            <a:pPr indent="-342900" lvl="0" marL="342900" marR="0" rtl="0" algn="l">
              <a:lnSpc>
                <a:spcPct val="80000"/>
              </a:lnSpc>
              <a:spcBef>
                <a:spcPts val="448"/>
              </a:spcBef>
              <a:buClr>
                <a:srgbClr val="BFE4FF"/>
              </a:buClr>
              <a:buSzPct val="25000"/>
              <a:buFont typeface="Arial"/>
              <a:buNone/>
            </a:pPr>
            <a:r>
              <a:rPr b="1" i="0" lang="cs-CZ" sz="2240" u="none" cap="none" strike="noStrike">
                <a:solidFill>
                  <a:srgbClr val="BFE4FF"/>
                </a:solidFill>
                <a:latin typeface="Calibri"/>
                <a:ea typeface="Calibri"/>
                <a:cs typeface="Calibri"/>
                <a:sym typeface="Calibri"/>
              </a:rPr>
              <a:t>Stanou se součástí mezinárodního sboru a dětského orchestru</a:t>
            </a:r>
          </a:p>
          <a:p>
            <a:pPr indent="-342900" lvl="0" marL="342900" marR="0" rtl="0" algn="l">
              <a:lnSpc>
                <a:spcPct val="80000"/>
              </a:lnSpc>
              <a:spcBef>
                <a:spcPts val="448"/>
              </a:spcBef>
              <a:buClr>
                <a:srgbClr val="BFE4FF"/>
              </a:buClr>
              <a:buSzPct val="25000"/>
              <a:buFont typeface="Arial"/>
              <a:buNone/>
            </a:pPr>
            <a:r>
              <a:rPr b="1" i="0" lang="cs-CZ" sz="2240" u="none" cap="none" strike="noStrike">
                <a:solidFill>
                  <a:srgbClr val="BFE4FF"/>
                </a:solidFill>
                <a:latin typeface="Calibri"/>
                <a:ea typeface="Calibri"/>
                <a:cs typeface="Calibri"/>
                <a:sym typeface="Calibri"/>
              </a:rPr>
              <a:t>složeného ze zástupců žáků jednotlivých partnerských škol.</a:t>
            </a:r>
          </a:p>
          <a:p>
            <a:pPr indent="-342900" lvl="0" marL="342900" marR="0" rtl="0" algn="l">
              <a:lnSpc>
                <a:spcPct val="80000"/>
              </a:lnSpc>
              <a:spcBef>
                <a:spcPts val="448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t/>
            </a:r>
            <a:endParaRPr b="1" i="0" sz="2240" u="none" cap="none" strike="noStrike">
              <a:solidFill>
                <a:srgbClr val="BFE4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80000"/>
              </a:lnSpc>
              <a:spcBef>
                <a:spcPts val="448"/>
              </a:spcBef>
              <a:buClr>
                <a:srgbClr val="BFE4FF"/>
              </a:buClr>
              <a:buSzPct val="25000"/>
              <a:buFont typeface="Arial"/>
              <a:buNone/>
            </a:pPr>
            <a:r>
              <a:rPr b="1" i="0" lang="cs-CZ" sz="2240" u="none" cap="none" strike="noStrike">
                <a:solidFill>
                  <a:srgbClr val="BFE4FF"/>
                </a:solidFill>
                <a:latin typeface="Calibri"/>
                <a:ea typeface="Calibri"/>
                <a:cs typeface="Calibri"/>
                <a:sym typeface="Calibri"/>
              </a:rPr>
              <a:t>Do řecké partnerské školy vycestuje 10 žáků.</a:t>
            </a:r>
          </a:p>
          <a:p>
            <a:pPr indent="-342900" lvl="0" marL="342900" marR="0" rtl="0" algn="l">
              <a:lnSpc>
                <a:spcPct val="80000"/>
              </a:lnSpc>
              <a:spcBef>
                <a:spcPts val="448"/>
              </a:spcBef>
              <a:buClr>
                <a:srgbClr val="BFE4FF"/>
              </a:buClr>
              <a:buSzPct val="25000"/>
              <a:buFont typeface="Arial"/>
              <a:buNone/>
            </a:pPr>
            <a:r>
              <a:rPr b="1" i="0" lang="cs-CZ" sz="2240" u="none" cap="none" strike="noStrike">
                <a:solidFill>
                  <a:srgbClr val="BFE4FF"/>
                </a:solidFill>
                <a:latin typeface="Calibri"/>
                <a:ea typeface="Calibri"/>
                <a:cs typeface="Calibri"/>
                <a:sym typeface="Calibri"/>
              </a:rPr>
              <a:t>Budou to vítězové hudebního konkurzu, který se bude</a:t>
            </a:r>
          </a:p>
          <a:p>
            <a:pPr indent="-342900" lvl="0" marL="342900" marR="0" rtl="0" algn="l">
              <a:lnSpc>
                <a:spcPct val="80000"/>
              </a:lnSpc>
              <a:spcBef>
                <a:spcPts val="448"/>
              </a:spcBef>
              <a:buClr>
                <a:srgbClr val="BFE4FF"/>
              </a:buClr>
              <a:buSzPct val="25000"/>
              <a:buFont typeface="Arial"/>
              <a:buNone/>
            </a:pPr>
            <a:r>
              <a:rPr b="1" i="0" lang="cs-CZ" sz="2240" u="none" cap="none" strike="noStrike">
                <a:solidFill>
                  <a:srgbClr val="BFE4FF"/>
                </a:solidFill>
                <a:latin typeface="Calibri"/>
                <a:ea typeface="Calibri"/>
                <a:cs typeface="Calibri"/>
                <a:sym typeface="Calibri"/>
              </a:rPr>
              <a:t>konat v červnu 2016. </a:t>
            </a:r>
          </a:p>
          <a:p>
            <a:pPr indent="-342900" lvl="0" marL="342900" marR="0" rtl="0" algn="l">
              <a:lnSpc>
                <a:spcPct val="80000"/>
              </a:lnSpc>
              <a:spcBef>
                <a:spcPts val="448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t/>
            </a:r>
            <a:endParaRPr b="1" i="0" sz="2240" u="none" cap="none" strike="noStrike">
              <a:solidFill>
                <a:srgbClr val="BFE4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80000"/>
              </a:lnSpc>
              <a:spcBef>
                <a:spcPts val="448"/>
              </a:spcBef>
              <a:buClr>
                <a:srgbClr val="BFE4FF"/>
              </a:buClr>
              <a:buSzPct val="25000"/>
              <a:buFont typeface="Arial"/>
              <a:buNone/>
            </a:pPr>
            <a:r>
              <a:rPr b="1" i="0" lang="cs-CZ" sz="2240" u="none" cap="none" strike="noStrike">
                <a:solidFill>
                  <a:srgbClr val="BFE4FF"/>
                </a:solidFill>
                <a:latin typeface="Calibri"/>
                <a:ea typeface="Calibri"/>
                <a:cs typeface="Calibri"/>
                <a:sym typeface="Calibri"/>
              </a:rPr>
              <a:t>Podmínky a podrobnosti konkurzu naleznete v průběhu března 2016 </a:t>
            </a:r>
          </a:p>
          <a:p>
            <a:pPr indent="-342900" lvl="0" marL="342900" marR="0" rtl="0" algn="l">
              <a:lnSpc>
                <a:spcPct val="80000"/>
              </a:lnSpc>
              <a:spcBef>
                <a:spcPts val="448"/>
              </a:spcBef>
              <a:buClr>
                <a:srgbClr val="BFE4FF"/>
              </a:buClr>
              <a:buSzPct val="25000"/>
              <a:buFont typeface="Arial"/>
              <a:buNone/>
            </a:pPr>
            <a:r>
              <a:rPr b="1" i="0" lang="cs-CZ" sz="2240" u="none" cap="none" strike="noStrike">
                <a:solidFill>
                  <a:srgbClr val="BFE4FF"/>
                </a:solidFill>
                <a:latin typeface="Calibri"/>
                <a:ea typeface="Calibri"/>
                <a:cs typeface="Calibri"/>
                <a:sym typeface="Calibri"/>
              </a:rPr>
              <a:t>na nástěnce projektu Erasmus+ v přízemí a na webových stránkách školy.</a:t>
            </a:r>
          </a:p>
          <a:p>
            <a:pPr indent="-342900" lvl="0" marL="342900" marR="0" rtl="0" algn="l">
              <a:lnSpc>
                <a:spcPct val="80000"/>
              </a:lnSpc>
              <a:spcBef>
                <a:spcPts val="448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t/>
            </a:r>
            <a:endParaRPr b="1" i="0" sz="2240" u="none" cap="none" strike="noStrike">
              <a:solidFill>
                <a:srgbClr val="BFE4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80000"/>
              </a:lnSpc>
              <a:spcBef>
                <a:spcPts val="448"/>
              </a:spcBef>
              <a:buClr>
                <a:srgbClr val="BFE4FF"/>
              </a:buClr>
              <a:buSzPct val="25000"/>
              <a:buFont typeface="Arial"/>
              <a:buNone/>
            </a:pPr>
            <a:r>
              <a:rPr b="1" i="0" lang="cs-CZ" sz="2240" u="none" cap="none" strike="noStrike">
                <a:solidFill>
                  <a:srgbClr val="BFE4FF"/>
                </a:solidFill>
                <a:latin typeface="Calibri"/>
                <a:ea typeface="Calibri"/>
                <a:cs typeface="Calibri"/>
                <a:sym typeface="Calibri"/>
              </a:rPr>
              <a:t>Výběru uchazečů se budou účastnit všichni žáci a učitelé naší školy.</a:t>
            </a:r>
          </a:p>
        </p:txBody>
      </p:sp>
      <p:pic>
        <p:nvPicPr>
          <p:cNvPr id="132" name="Shape 1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17647" y="3228636"/>
            <a:ext cx="1830299" cy="1223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 txBox="1"/>
          <p:nvPr>
            <p:ph type="title"/>
          </p:nvPr>
        </p:nvSpPr>
        <p:spPr>
          <a:xfrm>
            <a:off x="395536" y="0"/>
            <a:ext cx="8208912" cy="6926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rgbClr val="BFE4FF"/>
              </a:buClr>
              <a:buSzPct val="25000"/>
              <a:buFont typeface="Calibri"/>
              <a:buNone/>
            </a:pPr>
            <a:r>
              <a:rPr b="1" i="0" lang="cs-CZ" sz="3959" u="sng" cap="none" strike="noStrike">
                <a:solidFill>
                  <a:srgbClr val="BFE4FF"/>
                </a:solidFill>
                <a:latin typeface="Calibri"/>
                <a:ea typeface="Calibri"/>
                <a:cs typeface="Calibri"/>
                <a:sym typeface="Calibri"/>
              </a:rPr>
              <a:t>Kdo z žáků pojede do Itálie?</a:t>
            </a:r>
          </a:p>
        </p:txBody>
      </p:sp>
      <p:sp>
        <p:nvSpPr>
          <p:cNvPr id="138" name="Shape 138"/>
          <p:cNvSpPr txBox="1"/>
          <p:nvPr>
            <p:ph idx="1" type="body"/>
          </p:nvPr>
        </p:nvSpPr>
        <p:spPr>
          <a:xfrm>
            <a:off x="251519" y="836712"/>
            <a:ext cx="8712967" cy="56166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lnSpc>
                <a:spcPct val="80000"/>
              </a:lnSpc>
              <a:spcBef>
                <a:spcPts val="0"/>
              </a:spcBef>
              <a:buClr>
                <a:srgbClr val="BFE4FF"/>
              </a:buClr>
              <a:buSzPct val="25000"/>
              <a:buFont typeface="Arial"/>
              <a:buNone/>
            </a:pPr>
            <a:r>
              <a:rPr b="1" i="0" lang="cs-CZ" sz="2240" u="none" cap="none" strike="noStrike">
                <a:solidFill>
                  <a:srgbClr val="BFE4FF"/>
                </a:solidFill>
                <a:latin typeface="Calibri"/>
                <a:ea typeface="Calibri"/>
                <a:cs typeface="Calibri"/>
                <a:sym typeface="Calibri"/>
              </a:rPr>
              <a:t>Na schůzce v italské Adrii (květen 2017) předvedou vybraní žáci</a:t>
            </a:r>
          </a:p>
          <a:p>
            <a:pPr indent="-342900" lvl="0" marL="342900" marR="0" rtl="0" algn="l">
              <a:lnSpc>
                <a:spcPct val="80000"/>
              </a:lnSpc>
              <a:spcBef>
                <a:spcPts val="448"/>
              </a:spcBef>
              <a:buClr>
                <a:srgbClr val="BFE4FF"/>
              </a:buClr>
              <a:buSzPct val="25000"/>
              <a:buFont typeface="Arial"/>
              <a:buNone/>
            </a:pPr>
            <a:r>
              <a:rPr b="1" i="0" lang="cs-CZ" sz="2240" u="none" cap="none" strike="noStrike">
                <a:solidFill>
                  <a:srgbClr val="BFE4FF"/>
                </a:solidFill>
                <a:latin typeface="Calibri"/>
                <a:ea typeface="Calibri"/>
                <a:cs typeface="Calibri"/>
                <a:sym typeface="Calibri"/>
              </a:rPr>
              <a:t>tradiční písně ve čtyřech jazycích a společnou projektovou píseň.</a:t>
            </a:r>
          </a:p>
          <a:p>
            <a:pPr indent="-342900" lvl="0" marL="342900" marR="0" rtl="0" algn="l">
              <a:lnSpc>
                <a:spcPct val="80000"/>
              </a:lnSpc>
              <a:spcBef>
                <a:spcPts val="448"/>
              </a:spcBef>
              <a:buClr>
                <a:srgbClr val="BFE4FF"/>
              </a:buClr>
              <a:buSzPct val="25000"/>
              <a:buFont typeface="Arial"/>
              <a:buNone/>
            </a:pPr>
            <a:r>
              <a:rPr b="1" i="0" lang="cs-CZ" sz="2240" u="none" cap="none" strike="noStrike">
                <a:solidFill>
                  <a:srgbClr val="BFE4FF"/>
                </a:solidFill>
                <a:latin typeface="Calibri"/>
                <a:ea typeface="Calibri"/>
                <a:cs typeface="Calibri"/>
                <a:sym typeface="Calibri"/>
              </a:rPr>
              <a:t>Zazní i ukázky písní a skladeb jednotlivých škol. Žáci vystoupí</a:t>
            </a:r>
          </a:p>
          <a:p>
            <a:pPr indent="-342900" lvl="0" marL="342900" marR="0" rtl="0" algn="l">
              <a:lnSpc>
                <a:spcPct val="80000"/>
              </a:lnSpc>
              <a:spcBef>
                <a:spcPts val="448"/>
              </a:spcBef>
              <a:buClr>
                <a:srgbClr val="BFE4FF"/>
              </a:buClr>
              <a:buSzPct val="25000"/>
              <a:buFont typeface="Arial"/>
              <a:buNone/>
            </a:pPr>
            <a:r>
              <a:rPr b="1" i="0" lang="cs-CZ" sz="2240" u="none" cap="none" strike="noStrike">
                <a:solidFill>
                  <a:srgbClr val="BFE4FF"/>
                </a:solidFill>
                <a:latin typeface="Calibri"/>
                <a:ea typeface="Calibri"/>
                <a:cs typeface="Calibri"/>
                <a:sym typeface="Calibri"/>
              </a:rPr>
              <a:t>jako součást mezinárodního sboru a dětského orchestru projektu E.CH.O.</a:t>
            </a:r>
          </a:p>
          <a:p>
            <a:pPr indent="-342900" lvl="0" marL="342900" marR="0" rtl="0" algn="l">
              <a:lnSpc>
                <a:spcPct val="80000"/>
              </a:lnSpc>
              <a:spcBef>
                <a:spcPts val="448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t/>
            </a:r>
            <a:endParaRPr b="1" i="0" sz="2240" u="none" cap="none" strike="noStrike">
              <a:solidFill>
                <a:srgbClr val="BFE4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80000"/>
              </a:lnSpc>
              <a:spcBef>
                <a:spcPts val="448"/>
              </a:spcBef>
              <a:buClr>
                <a:srgbClr val="BFE4FF"/>
              </a:buClr>
              <a:buSzPct val="25000"/>
              <a:buFont typeface="Arial"/>
              <a:buNone/>
            </a:pPr>
            <a:r>
              <a:rPr b="1" i="0" lang="cs-CZ" sz="2240" u="none" cap="none" strike="noStrike">
                <a:solidFill>
                  <a:srgbClr val="BFE4FF"/>
                </a:solidFill>
                <a:latin typeface="Calibri"/>
                <a:ea typeface="Calibri"/>
                <a:cs typeface="Calibri"/>
                <a:sym typeface="Calibri"/>
              </a:rPr>
              <a:t>Do italské partnerské školy vycestuje 10 žáků.</a:t>
            </a:r>
          </a:p>
          <a:p>
            <a:pPr indent="-342900" lvl="0" marL="342900" marR="0" rtl="0" algn="l">
              <a:lnSpc>
                <a:spcPct val="80000"/>
              </a:lnSpc>
              <a:spcBef>
                <a:spcPts val="448"/>
              </a:spcBef>
              <a:buClr>
                <a:srgbClr val="BFE4FF"/>
              </a:buClr>
              <a:buSzPct val="25000"/>
              <a:buFont typeface="Arial"/>
              <a:buNone/>
            </a:pPr>
            <a:r>
              <a:rPr b="1" i="0" lang="cs-CZ" sz="2240" u="none" cap="none" strike="noStrike">
                <a:solidFill>
                  <a:srgbClr val="BFE4FF"/>
                </a:solidFill>
                <a:latin typeface="Calibri"/>
                <a:ea typeface="Calibri"/>
                <a:cs typeface="Calibri"/>
                <a:sym typeface="Calibri"/>
              </a:rPr>
              <a:t>Budou to vítězové hudebního konkurzu, který se bude</a:t>
            </a:r>
          </a:p>
          <a:p>
            <a:pPr indent="-342900" lvl="0" marL="342900" marR="0" rtl="0" algn="l">
              <a:lnSpc>
                <a:spcPct val="80000"/>
              </a:lnSpc>
              <a:spcBef>
                <a:spcPts val="448"/>
              </a:spcBef>
              <a:buClr>
                <a:srgbClr val="BFE4FF"/>
              </a:buClr>
              <a:buSzPct val="25000"/>
              <a:buFont typeface="Arial"/>
              <a:buNone/>
            </a:pPr>
            <a:r>
              <a:rPr b="1" i="0" lang="cs-CZ" sz="2240" u="none" cap="none" strike="noStrike">
                <a:solidFill>
                  <a:srgbClr val="BFE4FF"/>
                </a:solidFill>
                <a:latin typeface="Calibri"/>
                <a:ea typeface="Calibri"/>
                <a:cs typeface="Calibri"/>
                <a:sym typeface="Calibri"/>
              </a:rPr>
              <a:t>konat v říjnu 2016. </a:t>
            </a:r>
          </a:p>
          <a:p>
            <a:pPr indent="-342900" lvl="0" marL="342900" marR="0" rtl="0" algn="l">
              <a:lnSpc>
                <a:spcPct val="80000"/>
              </a:lnSpc>
              <a:spcBef>
                <a:spcPts val="448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t/>
            </a:r>
            <a:endParaRPr b="1" i="0" sz="2240" u="none" cap="none" strike="noStrike">
              <a:solidFill>
                <a:srgbClr val="BFE4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80000"/>
              </a:lnSpc>
              <a:spcBef>
                <a:spcPts val="448"/>
              </a:spcBef>
              <a:buClr>
                <a:srgbClr val="BFE4FF"/>
              </a:buClr>
              <a:buSzPct val="25000"/>
              <a:buFont typeface="Arial"/>
              <a:buNone/>
            </a:pPr>
            <a:r>
              <a:rPr b="1" i="0" lang="cs-CZ" sz="2240" u="none" cap="none" strike="noStrike">
                <a:solidFill>
                  <a:srgbClr val="BFE4FF"/>
                </a:solidFill>
                <a:latin typeface="Calibri"/>
                <a:ea typeface="Calibri"/>
                <a:cs typeface="Calibri"/>
                <a:sym typeface="Calibri"/>
              </a:rPr>
              <a:t>Podmínky a podrobnosti konkurzu naleznete v průběhu září 2016 </a:t>
            </a:r>
          </a:p>
          <a:p>
            <a:pPr indent="-342900" lvl="0" marL="342900" marR="0" rtl="0" algn="l">
              <a:lnSpc>
                <a:spcPct val="80000"/>
              </a:lnSpc>
              <a:spcBef>
                <a:spcPts val="448"/>
              </a:spcBef>
              <a:buClr>
                <a:srgbClr val="BFE4FF"/>
              </a:buClr>
              <a:buSzPct val="25000"/>
              <a:buFont typeface="Arial"/>
              <a:buNone/>
            </a:pPr>
            <a:r>
              <a:rPr b="1" i="0" lang="cs-CZ" sz="2240" u="none" cap="none" strike="noStrike">
                <a:solidFill>
                  <a:srgbClr val="BFE4FF"/>
                </a:solidFill>
                <a:latin typeface="Calibri"/>
                <a:ea typeface="Calibri"/>
                <a:cs typeface="Calibri"/>
                <a:sym typeface="Calibri"/>
              </a:rPr>
              <a:t>na nástěnce projektu Erasmus+ v přízemí a na webových stránkách školy.</a:t>
            </a:r>
          </a:p>
          <a:p>
            <a:pPr indent="-342900" lvl="0" marL="342900" marR="0" rtl="0" algn="l">
              <a:lnSpc>
                <a:spcPct val="80000"/>
              </a:lnSpc>
              <a:spcBef>
                <a:spcPts val="448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t/>
            </a:r>
            <a:endParaRPr b="1" i="0" sz="2240" u="none" cap="none" strike="noStrike">
              <a:solidFill>
                <a:srgbClr val="BFE4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80000"/>
              </a:lnSpc>
              <a:spcBef>
                <a:spcPts val="448"/>
              </a:spcBef>
              <a:buClr>
                <a:srgbClr val="BFE4FF"/>
              </a:buClr>
              <a:buSzPct val="25000"/>
              <a:buFont typeface="Arial"/>
              <a:buNone/>
            </a:pPr>
            <a:r>
              <a:rPr b="1" i="0" lang="cs-CZ" sz="2240" u="none" cap="none" strike="noStrike">
                <a:solidFill>
                  <a:srgbClr val="BFE4FF"/>
                </a:solidFill>
                <a:latin typeface="Calibri"/>
                <a:ea typeface="Calibri"/>
                <a:cs typeface="Calibri"/>
                <a:sym typeface="Calibri"/>
              </a:rPr>
              <a:t>Výběru uchazečů se budou účastnit všichni žáci a učitelé naší školy.</a:t>
            </a:r>
          </a:p>
        </p:txBody>
      </p:sp>
      <p:pic>
        <p:nvPicPr>
          <p:cNvPr id="139" name="Shape 1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88547" y="2960942"/>
            <a:ext cx="2052299" cy="1368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 txBox="1"/>
          <p:nvPr>
            <p:ph idx="1" type="body"/>
          </p:nvPr>
        </p:nvSpPr>
        <p:spPr>
          <a:xfrm>
            <a:off x="323528" y="260647"/>
            <a:ext cx="8568951" cy="62646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t/>
            </a:r>
            <a:endParaRPr b="1" i="0" sz="2960" u="none" cap="none" strike="noStrike">
              <a:solidFill>
                <a:srgbClr val="BFE4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592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t/>
            </a:r>
            <a:endParaRPr b="1" i="0" sz="2960" u="none" cap="none" strike="noStrike">
              <a:solidFill>
                <a:srgbClr val="BFE4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592"/>
              </a:spcBef>
              <a:buClr>
                <a:srgbClr val="BFE4FF"/>
              </a:buClr>
              <a:buSzPct val="25000"/>
              <a:buFont typeface="Arial"/>
              <a:buNone/>
            </a:pPr>
            <a:r>
              <a:rPr b="1" i="0" lang="cs-CZ" sz="2960" u="none" cap="none" strike="noStrike">
                <a:solidFill>
                  <a:srgbClr val="BFE4FF"/>
                </a:solidFill>
                <a:latin typeface="Calibri"/>
                <a:ea typeface="Calibri"/>
                <a:cs typeface="Calibri"/>
                <a:sym typeface="Calibri"/>
              </a:rPr>
              <a:t>Doufám, </a:t>
            </a:r>
          </a:p>
          <a:p>
            <a:pPr indent="-342900" lvl="0" marL="342900" marR="0" rtl="0" algn="l">
              <a:lnSpc>
                <a:spcPct val="90000"/>
              </a:lnSpc>
              <a:spcBef>
                <a:spcPts val="592"/>
              </a:spcBef>
              <a:buClr>
                <a:srgbClr val="BFE4FF"/>
              </a:buClr>
              <a:buSzPct val="25000"/>
              <a:buFont typeface="Arial"/>
              <a:buNone/>
            </a:pPr>
            <a:r>
              <a:rPr b="1" i="0" lang="cs-CZ" sz="2960" u="none" cap="none" strike="noStrike">
                <a:solidFill>
                  <a:srgbClr val="BFE4FF"/>
                </a:solidFill>
                <a:latin typeface="Calibri"/>
                <a:ea typeface="Calibri"/>
                <a:cs typeface="Calibri"/>
                <a:sym typeface="Calibri"/>
              </a:rPr>
              <a:t>že se budeme setkávat s radostí při projektových</a:t>
            </a:r>
          </a:p>
          <a:p>
            <a:pPr indent="-342900" lvl="0" marL="342900" marR="0" rtl="0" algn="l">
              <a:lnSpc>
                <a:spcPct val="90000"/>
              </a:lnSpc>
              <a:spcBef>
                <a:spcPts val="592"/>
              </a:spcBef>
              <a:buClr>
                <a:srgbClr val="BFE4FF"/>
              </a:buClr>
              <a:buSzPct val="25000"/>
              <a:buFont typeface="Arial"/>
              <a:buNone/>
            </a:pPr>
            <a:r>
              <a:rPr b="1" i="0" lang="cs-CZ" sz="2960" u="none" cap="none" strike="noStrike">
                <a:solidFill>
                  <a:srgbClr val="BFE4FF"/>
                </a:solidFill>
                <a:latin typeface="Calibri"/>
                <a:ea typeface="Calibri"/>
                <a:cs typeface="Calibri"/>
                <a:sym typeface="Calibri"/>
              </a:rPr>
              <a:t>dnech Erasmus Plus i hrdě reprezentovat naši školu </a:t>
            </a:r>
          </a:p>
          <a:p>
            <a:pPr indent="-342900" lvl="0" marL="342900" marR="0" rtl="0" algn="l">
              <a:lnSpc>
                <a:spcPct val="90000"/>
              </a:lnSpc>
              <a:spcBef>
                <a:spcPts val="592"/>
              </a:spcBef>
              <a:buClr>
                <a:srgbClr val="BFE4FF"/>
              </a:buClr>
              <a:buSzPct val="25000"/>
              <a:buFont typeface="Arial"/>
              <a:buNone/>
            </a:pPr>
            <a:r>
              <a:rPr b="1" i="0" lang="cs-CZ" sz="2960" u="none" cap="none" strike="noStrike">
                <a:solidFill>
                  <a:srgbClr val="BFE4FF"/>
                </a:solidFill>
                <a:latin typeface="Calibri"/>
                <a:ea typeface="Calibri"/>
                <a:cs typeface="Calibri"/>
                <a:sym typeface="Calibri"/>
              </a:rPr>
              <a:t>v zahraničí a společně pracovat na úkolech, </a:t>
            </a:r>
          </a:p>
          <a:p>
            <a:pPr indent="-342900" lvl="0" marL="342900" marR="0" rtl="0" algn="l">
              <a:lnSpc>
                <a:spcPct val="90000"/>
              </a:lnSpc>
              <a:spcBef>
                <a:spcPts val="592"/>
              </a:spcBef>
              <a:buClr>
                <a:srgbClr val="BFE4FF"/>
              </a:buClr>
              <a:buSzPct val="25000"/>
              <a:buFont typeface="Arial"/>
              <a:buNone/>
            </a:pPr>
            <a:r>
              <a:rPr b="1" i="0" lang="cs-CZ" sz="2960" u="none" cap="none" strike="noStrike">
                <a:solidFill>
                  <a:srgbClr val="BFE4FF"/>
                </a:solidFill>
                <a:latin typeface="Calibri"/>
                <a:ea typeface="Calibri"/>
                <a:cs typeface="Calibri"/>
                <a:sym typeface="Calibri"/>
              </a:rPr>
              <a:t>které nás v průběhu projektu čekají. </a:t>
            </a:r>
          </a:p>
          <a:p>
            <a:pPr indent="-342900" lvl="0" marL="342900" marR="0" rtl="0" algn="l">
              <a:lnSpc>
                <a:spcPct val="90000"/>
              </a:lnSpc>
              <a:spcBef>
                <a:spcPts val="592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t/>
            </a:r>
            <a:endParaRPr b="1" i="0" sz="2960" u="none" cap="none" strike="noStrike">
              <a:solidFill>
                <a:srgbClr val="BFE4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592"/>
              </a:spcBef>
              <a:buClr>
                <a:srgbClr val="BFE4FF"/>
              </a:buClr>
              <a:buSzPct val="25000"/>
              <a:buFont typeface="Arial"/>
              <a:buNone/>
            </a:pPr>
            <a:r>
              <a:rPr b="1" i="0" lang="cs-CZ" sz="2960" u="none" cap="none" strike="noStrike">
                <a:solidFill>
                  <a:srgbClr val="BFE4FF"/>
                </a:solidFill>
                <a:latin typeface="Calibri"/>
                <a:ea typeface="Calibri"/>
                <a:cs typeface="Calibri"/>
                <a:sym typeface="Calibri"/>
              </a:rPr>
              <a:t>					Erasmus team ZŠ Kladno Ukrajinská</a:t>
            </a:r>
          </a:p>
          <a:p>
            <a:pPr indent="-342900" lvl="0" marL="342900" marR="0" rtl="0" algn="l">
              <a:lnSpc>
                <a:spcPct val="90000"/>
              </a:lnSpc>
              <a:spcBef>
                <a:spcPts val="592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t/>
            </a:r>
            <a:endParaRPr b="1" i="0" sz="2960" u="none" cap="none" strike="noStrike">
              <a:solidFill>
                <a:srgbClr val="BFE4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592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t/>
            </a:r>
            <a:endParaRPr b="1" i="0" sz="2960" u="none" cap="none" strike="noStrike">
              <a:solidFill>
                <a:srgbClr val="BFE4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r">
              <a:lnSpc>
                <a:spcPct val="90000"/>
              </a:lnSpc>
              <a:spcBef>
                <a:spcPts val="370"/>
              </a:spcBef>
              <a:buClr>
                <a:srgbClr val="BFE4FF"/>
              </a:buClr>
              <a:buSzPct val="25000"/>
              <a:buFont typeface="Arial"/>
              <a:buNone/>
            </a:pPr>
            <a:r>
              <a:rPr b="1" i="0" lang="cs-CZ" sz="1850" u="none" cap="none" strike="noStrike">
                <a:solidFill>
                  <a:srgbClr val="BFE4FF"/>
                </a:solidFill>
                <a:latin typeface="Calibri"/>
                <a:ea typeface="Calibri"/>
                <a:cs typeface="Calibri"/>
                <a:sym typeface="Calibri"/>
              </a:rPr>
              <a:t>Mgr. Olga Přibáňová</a:t>
            </a:r>
          </a:p>
          <a:p>
            <a:pPr indent="-342900" lvl="0" marL="342900" marR="0" rtl="0" algn="r">
              <a:lnSpc>
                <a:spcPct val="90000"/>
              </a:lnSpc>
              <a:spcBef>
                <a:spcPts val="222"/>
              </a:spcBef>
              <a:buClr>
                <a:srgbClr val="BFE4FF"/>
              </a:buClr>
              <a:buSzPct val="25000"/>
              <a:buFont typeface="Arial"/>
              <a:buNone/>
            </a:pPr>
            <a:r>
              <a:rPr b="1" i="0" lang="cs-CZ" sz="1110" u="none" cap="none" strike="noStrike">
                <a:solidFill>
                  <a:srgbClr val="BFE4FF"/>
                </a:solidFill>
                <a:latin typeface="Calibri"/>
                <a:ea typeface="Calibri"/>
                <a:cs typeface="Calibri"/>
                <a:sym typeface="Calibri"/>
              </a:rPr>
              <a:t>koordinátor projektu </a:t>
            </a:r>
          </a:p>
        </p:txBody>
      </p:sp>
      <p:pic>
        <p:nvPicPr>
          <p:cNvPr id="145" name="Shape 1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60232" y="260647"/>
            <a:ext cx="2016224" cy="15828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Shape 1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4935" y="4131164"/>
            <a:ext cx="1613699" cy="2326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Motiv sady Office">
  <a:themeElements>
    <a:clrScheme name="Vlastní 7">
      <a:dk1>
        <a:srgbClr val="E2F3CC"/>
      </a:dk1>
      <a:lt1>
        <a:srgbClr val="0070C0"/>
      </a:lt1>
      <a:dk2>
        <a:srgbClr val="50771B"/>
      </a:dk2>
      <a:lt2>
        <a:srgbClr val="E3DED1"/>
      </a:lt2>
      <a:accent1>
        <a:srgbClr val="000000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